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71" r:id="rId5"/>
    <p:sldId id="272" r:id="rId6"/>
    <p:sldId id="273" r:id="rId7"/>
    <p:sldId id="274" r:id="rId8"/>
    <p:sldId id="275" r:id="rId9"/>
    <p:sldId id="276" r:id="rId10"/>
    <p:sldId id="277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F3FD"/>
    <a:srgbClr val="021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2438BE-5AAB-4261-B49B-B2D35409FA8E}" v="18" dt="2024-10-09T13:40:40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9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Garcia" userId="45d086511dae29ac" providerId="LiveId" clId="{372438BE-5AAB-4261-B49B-B2D35409FA8E}"/>
    <pc:docChg chg="undo redo custSel addSld delSld modSld sldOrd">
      <pc:chgData name="Pablo Garcia" userId="45d086511dae29ac" providerId="LiveId" clId="{372438BE-5AAB-4261-B49B-B2D35409FA8E}" dt="2024-10-10T02:31:16.123" v="2402" actId="20577"/>
      <pc:docMkLst>
        <pc:docMk/>
      </pc:docMkLst>
      <pc:sldChg chg="addSp modSp mod">
        <pc:chgData name="Pablo Garcia" userId="45d086511dae29ac" providerId="LiveId" clId="{372438BE-5AAB-4261-B49B-B2D35409FA8E}" dt="2024-10-09T01:51:04.672" v="160" actId="20577"/>
        <pc:sldMkLst>
          <pc:docMk/>
          <pc:sldMk cId="1879694604" sldId="256"/>
        </pc:sldMkLst>
        <pc:spChg chg="mod">
          <ac:chgData name="Pablo Garcia" userId="45d086511dae29ac" providerId="LiveId" clId="{372438BE-5AAB-4261-B49B-B2D35409FA8E}" dt="2024-10-09T01:40:31.998" v="123" actId="1038"/>
          <ac:spMkLst>
            <pc:docMk/>
            <pc:sldMk cId="1879694604" sldId="256"/>
            <ac:spMk id="2" creationId="{DA454E15-533F-D434-DFF8-688F18515F92}"/>
          </ac:spMkLst>
        </pc:spChg>
        <pc:spChg chg="mod">
          <ac:chgData name="Pablo Garcia" userId="45d086511dae29ac" providerId="LiveId" clId="{372438BE-5AAB-4261-B49B-B2D35409FA8E}" dt="2024-10-09T01:51:04.672" v="160" actId="20577"/>
          <ac:spMkLst>
            <pc:docMk/>
            <pc:sldMk cId="1879694604" sldId="256"/>
            <ac:spMk id="3" creationId="{D5EE3D6D-597B-50EB-CC9F-8FCFEE7E690F}"/>
          </ac:spMkLst>
        </pc:spChg>
        <pc:spChg chg="add mod ord">
          <ac:chgData name="Pablo Garcia" userId="45d086511dae29ac" providerId="LiveId" clId="{372438BE-5AAB-4261-B49B-B2D35409FA8E}" dt="2024-10-09T01:40:42.009" v="127" actId="1037"/>
          <ac:spMkLst>
            <pc:docMk/>
            <pc:sldMk cId="1879694604" sldId="256"/>
            <ac:spMk id="4" creationId="{0FDD891B-A1D0-AF75-03F6-5C161EB15572}"/>
          </ac:spMkLst>
        </pc:spChg>
        <pc:spChg chg="add mod ord">
          <ac:chgData name="Pablo Garcia" userId="45d086511dae29ac" providerId="LiveId" clId="{372438BE-5AAB-4261-B49B-B2D35409FA8E}" dt="2024-10-09T01:40:31.998" v="123" actId="1038"/>
          <ac:spMkLst>
            <pc:docMk/>
            <pc:sldMk cId="1879694604" sldId="256"/>
            <ac:spMk id="5" creationId="{699468CF-DDFE-DDE1-9C8F-A145EB02CDF6}"/>
          </ac:spMkLst>
        </pc:spChg>
      </pc:sldChg>
      <pc:sldChg chg="addSp modSp mod ord modTransition">
        <pc:chgData name="Pablo Garcia" userId="45d086511dae29ac" providerId="LiveId" clId="{372438BE-5AAB-4261-B49B-B2D35409FA8E}" dt="2024-10-09T14:04:47.359" v="2280" actId="207"/>
        <pc:sldMkLst>
          <pc:docMk/>
          <pc:sldMk cId="1270098899" sldId="257"/>
        </pc:sldMkLst>
        <pc:spChg chg="add mod ord">
          <ac:chgData name="Pablo Garcia" userId="45d086511dae29ac" providerId="LiveId" clId="{372438BE-5AAB-4261-B49B-B2D35409FA8E}" dt="2024-10-09T02:13:21.740" v="426" actId="14100"/>
          <ac:spMkLst>
            <pc:docMk/>
            <pc:sldMk cId="1270098899" sldId="257"/>
            <ac:spMk id="2" creationId="{613F34D0-57B0-1658-1BD2-06B57323F939}"/>
          </ac:spMkLst>
        </pc:spChg>
        <pc:spChg chg="add mod ord">
          <ac:chgData name="Pablo Garcia" userId="45d086511dae29ac" providerId="LiveId" clId="{372438BE-5AAB-4261-B49B-B2D35409FA8E}" dt="2024-10-09T02:18:45.860" v="512" actId="1035"/>
          <ac:spMkLst>
            <pc:docMk/>
            <pc:sldMk cId="1270098899" sldId="257"/>
            <ac:spMk id="3" creationId="{67AE93D0-E1A5-713A-8354-165C8C3EAC42}"/>
          </ac:spMkLst>
        </pc:spChg>
        <pc:spChg chg="mod">
          <ac:chgData name="Pablo Garcia" userId="45d086511dae29ac" providerId="LiveId" clId="{372438BE-5AAB-4261-B49B-B2D35409FA8E}" dt="2024-10-09T02:13:27.807" v="429" actId="20577"/>
          <ac:spMkLst>
            <pc:docMk/>
            <pc:sldMk cId="1270098899" sldId="257"/>
            <ac:spMk id="4" creationId="{C9379A17-4772-5BFC-8395-C00CEEFC1EF4}"/>
          </ac:spMkLst>
        </pc:spChg>
        <pc:spChg chg="mod">
          <ac:chgData name="Pablo Garcia" userId="45d086511dae29ac" providerId="LiveId" clId="{372438BE-5AAB-4261-B49B-B2D35409FA8E}" dt="2024-10-09T14:04:47.359" v="2280" actId="207"/>
          <ac:spMkLst>
            <pc:docMk/>
            <pc:sldMk cId="1270098899" sldId="257"/>
            <ac:spMk id="5" creationId="{FE96BACF-BE10-4C32-0A5D-CAB3DF735D2E}"/>
          </ac:spMkLst>
        </pc:spChg>
        <pc:spChg chg="mod">
          <ac:chgData name="Pablo Garcia" userId="45d086511dae29ac" providerId="LiveId" clId="{372438BE-5AAB-4261-B49B-B2D35409FA8E}" dt="2024-10-09T13:58:40.491" v="2152" actId="27636"/>
          <ac:spMkLst>
            <pc:docMk/>
            <pc:sldMk cId="1270098899" sldId="257"/>
            <ac:spMk id="6" creationId="{D7459E1E-D4D0-1ABF-E52A-796B9DF31ADF}"/>
          </ac:spMkLst>
        </pc:spChg>
        <pc:spChg chg="add mod ord">
          <ac:chgData name="Pablo Garcia" userId="45d086511dae29ac" providerId="LiveId" clId="{372438BE-5AAB-4261-B49B-B2D35409FA8E}" dt="2024-10-09T02:18:17.870" v="468" actId="1076"/>
          <ac:spMkLst>
            <pc:docMk/>
            <pc:sldMk cId="1270098899" sldId="257"/>
            <ac:spMk id="7" creationId="{B7F330C4-7E84-6276-0351-F0AECF4643D1}"/>
          </ac:spMkLst>
        </pc:spChg>
        <pc:picChg chg="add mod">
          <ac:chgData name="Pablo Garcia" userId="45d086511dae29ac" providerId="LiveId" clId="{372438BE-5AAB-4261-B49B-B2D35409FA8E}" dt="2024-10-09T02:18:53.182" v="514" actId="1076"/>
          <ac:picMkLst>
            <pc:docMk/>
            <pc:sldMk cId="1270098899" sldId="257"/>
            <ac:picMk id="9" creationId="{37B6A4B3-8717-BFC9-A37F-D4E2ECAFE0AE}"/>
          </ac:picMkLst>
        </pc:picChg>
      </pc:sldChg>
      <pc:sldChg chg="addSp delSp modSp add mod modTransition">
        <pc:chgData name="Pablo Garcia" userId="45d086511dae29ac" providerId="LiveId" clId="{372438BE-5AAB-4261-B49B-B2D35409FA8E}" dt="2024-10-09T14:04:51.926" v="2281" actId="207"/>
        <pc:sldMkLst>
          <pc:docMk/>
          <pc:sldMk cId="106947683" sldId="258"/>
        </pc:sldMkLst>
        <pc:spChg chg="mod">
          <ac:chgData name="Pablo Garcia" userId="45d086511dae29ac" providerId="LiveId" clId="{372438BE-5AAB-4261-B49B-B2D35409FA8E}" dt="2024-10-09T02:14:10.130" v="435" actId="14100"/>
          <ac:spMkLst>
            <pc:docMk/>
            <pc:sldMk cId="106947683" sldId="258"/>
            <ac:spMk id="3" creationId="{A4CFD100-7D14-A724-D2A5-4BD11E5827F5}"/>
          </ac:spMkLst>
        </pc:spChg>
        <pc:spChg chg="mod">
          <ac:chgData name="Pablo Garcia" userId="45d086511dae29ac" providerId="LiveId" clId="{372438BE-5AAB-4261-B49B-B2D35409FA8E}" dt="2024-10-09T02:10:12.563" v="378" actId="14100"/>
          <ac:spMkLst>
            <pc:docMk/>
            <pc:sldMk cId="106947683" sldId="258"/>
            <ac:spMk id="4" creationId="{80475856-964C-1CD6-93E6-94273629E342}"/>
          </ac:spMkLst>
        </pc:spChg>
        <pc:spChg chg="mod">
          <ac:chgData name="Pablo Garcia" userId="45d086511dae29ac" providerId="LiveId" clId="{372438BE-5AAB-4261-B49B-B2D35409FA8E}" dt="2024-10-09T14:04:51.926" v="2281" actId="207"/>
          <ac:spMkLst>
            <pc:docMk/>
            <pc:sldMk cId="106947683" sldId="258"/>
            <ac:spMk id="5" creationId="{83A4A05B-3E5D-7772-3D0E-074C903C8B8A}"/>
          </ac:spMkLst>
        </pc:spChg>
        <pc:spChg chg="del">
          <ac:chgData name="Pablo Garcia" userId="45d086511dae29ac" providerId="LiveId" clId="{372438BE-5AAB-4261-B49B-B2D35409FA8E}" dt="2024-10-09T02:08:25.212" v="368" actId="478"/>
          <ac:spMkLst>
            <pc:docMk/>
            <pc:sldMk cId="106947683" sldId="258"/>
            <ac:spMk id="6" creationId="{13F36161-73D8-3FAA-888A-89F87E8FA477}"/>
          </ac:spMkLst>
        </pc:spChg>
        <pc:spChg chg="add del mod">
          <ac:chgData name="Pablo Garcia" userId="45d086511dae29ac" providerId="LiveId" clId="{372438BE-5AAB-4261-B49B-B2D35409FA8E}" dt="2024-10-09T02:09:25.191" v="369" actId="478"/>
          <ac:spMkLst>
            <pc:docMk/>
            <pc:sldMk cId="106947683" sldId="258"/>
            <ac:spMk id="8" creationId="{35FB3665-AB92-12C4-396F-F545AC07D2DF}"/>
          </ac:spMkLst>
        </pc:spChg>
        <pc:spChg chg="add mod">
          <ac:chgData name="Pablo Garcia" userId="45d086511dae29ac" providerId="LiveId" clId="{372438BE-5AAB-4261-B49B-B2D35409FA8E}" dt="2024-10-09T02:11:13.893" v="399" actId="14100"/>
          <ac:spMkLst>
            <pc:docMk/>
            <pc:sldMk cId="106947683" sldId="258"/>
            <ac:spMk id="11" creationId="{CC07B310-8293-7866-EF9E-7858C9A687F1}"/>
          </ac:spMkLst>
        </pc:spChg>
        <pc:spChg chg="add mod">
          <ac:chgData name="Pablo Garcia" userId="45d086511dae29ac" providerId="LiveId" clId="{372438BE-5AAB-4261-B49B-B2D35409FA8E}" dt="2024-10-09T02:11:10.696" v="398" actId="27636"/>
          <ac:spMkLst>
            <pc:docMk/>
            <pc:sldMk cId="106947683" sldId="258"/>
            <ac:spMk id="12" creationId="{4CA4D334-34E8-0E5D-3551-935B1E33FF3B}"/>
          </ac:spMkLst>
        </pc:spChg>
        <pc:picChg chg="add mod">
          <ac:chgData name="Pablo Garcia" userId="45d086511dae29ac" providerId="LiveId" clId="{372438BE-5AAB-4261-B49B-B2D35409FA8E}" dt="2024-10-09T02:09:38.842" v="373" actId="1076"/>
          <ac:picMkLst>
            <pc:docMk/>
            <pc:sldMk cId="106947683" sldId="258"/>
            <ac:picMk id="10" creationId="{CE5CA429-AA27-6ED4-34A7-6C4EE0050AD0}"/>
          </ac:picMkLst>
        </pc:picChg>
      </pc:sldChg>
      <pc:sldChg chg="addSp delSp modSp add del mod ord">
        <pc:chgData name="Pablo Garcia" userId="45d086511dae29ac" providerId="LiveId" clId="{372438BE-5AAB-4261-B49B-B2D35409FA8E}" dt="2024-10-10T02:31:01.481" v="2391" actId="47"/>
        <pc:sldMkLst>
          <pc:docMk/>
          <pc:sldMk cId="432353778" sldId="259"/>
        </pc:sldMkLst>
        <pc:spChg chg="mod">
          <ac:chgData name="Pablo Garcia" userId="45d086511dae29ac" providerId="LiveId" clId="{372438BE-5AAB-4261-B49B-B2D35409FA8E}" dt="2024-10-09T02:19:37.686" v="548" actId="14100"/>
          <ac:spMkLst>
            <pc:docMk/>
            <pc:sldMk cId="432353778" sldId="259"/>
            <ac:spMk id="2" creationId="{E55554DD-9FBF-3EDE-44D7-609D2934F9BF}"/>
          </ac:spMkLst>
        </pc:spChg>
        <pc:spChg chg="mod">
          <ac:chgData name="Pablo Garcia" userId="45d086511dae29ac" providerId="LiveId" clId="{372438BE-5AAB-4261-B49B-B2D35409FA8E}" dt="2024-10-09T02:26:18.580" v="617" actId="1076"/>
          <ac:spMkLst>
            <pc:docMk/>
            <pc:sldMk cId="432353778" sldId="259"/>
            <ac:spMk id="3" creationId="{77D0DD06-776C-F9F4-B59D-41BF60AA5E00}"/>
          </ac:spMkLst>
        </pc:spChg>
        <pc:spChg chg="mod">
          <ac:chgData name="Pablo Garcia" userId="45d086511dae29ac" providerId="LiveId" clId="{372438BE-5AAB-4261-B49B-B2D35409FA8E}" dt="2024-10-09T02:19:33.431" v="547" actId="14100"/>
          <ac:spMkLst>
            <pc:docMk/>
            <pc:sldMk cId="432353778" sldId="259"/>
            <ac:spMk id="4" creationId="{5313DCCB-25D6-FA33-3693-679F59324EA9}"/>
          </ac:spMkLst>
        </pc:spChg>
        <pc:spChg chg="mod">
          <ac:chgData name="Pablo Garcia" userId="45d086511dae29ac" providerId="LiveId" clId="{372438BE-5AAB-4261-B49B-B2D35409FA8E}" dt="2024-10-09T02:26:18.580" v="617" actId="1076"/>
          <ac:spMkLst>
            <pc:docMk/>
            <pc:sldMk cId="432353778" sldId="259"/>
            <ac:spMk id="5" creationId="{46EF57C3-E1F0-9534-A13A-792F93B4E597}"/>
          </ac:spMkLst>
        </pc:spChg>
        <pc:spChg chg="add mod">
          <ac:chgData name="Pablo Garcia" userId="45d086511dae29ac" providerId="LiveId" clId="{372438BE-5AAB-4261-B49B-B2D35409FA8E}" dt="2024-10-09T02:26:08.026" v="615" actId="1076"/>
          <ac:spMkLst>
            <pc:docMk/>
            <pc:sldMk cId="432353778" sldId="259"/>
            <ac:spMk id="6" creationId="{C1A3DEBE-51F1-957E-9B7C-E52C5DFD1231}"/>
          </ac:spMkLst>
        </pc:spChg>
        <pc:spChg chg="add mod">
          <ac:chgData name="Pablo Garcia" userId="45d086511dae29ac" providerId="LiveId" clId="{372438BE-5AAB-4261-B49B-B2D35409FA8E}" dt="2024-10-09T02:26:08.026" v="615" actId="1076"/>
          <ac:spMkLst>
            <pc:docMk/>
            <pc:sldMk cId="432353778" sldId="259"/>
            <ac:spMk id="7" creationId="{7645B1A3-CF35-D0C1-A570-859078BE7BEF}"/>
          </ac:spMkLst>
        </pc:spChg>
        <pc:spChg chg="add mod">
          <ac:chgData name="Pablo Garcia" userId="45d086511dae29ac" providerId="LiveId" clId="{372438BE-5AAB-4261-B49B-B2D35409FA8E}" dt="2024-10-09T02:26:12.973" v="616" actId="1076"/>
          <ac:spMkLst>
            <pc:docMk/>
            <pc:sldMk cId="432353778" sldId="259"/>
            <ac:spMk id="8" creationId="{75A0ED9E-03D9-9F31-06B3-2808ABA66900}"/>
          </ac:spMkLst>
        </pc:spChg>
        <pc:spChg chg="add mod">
          <ac:chgData name="Pablo Garcia" userId="45d086511dae29ac" providerId="LiveId" clId="{372438BE-5AAB-4261-B49B-B2D35409FA8E}" dt="2024-10-09T02:26:12.973" v="616" actId="1076"/>
          <ac:spMkLst>
            <pc:docMk/>
            <pc:sldMk cId="432353778" sldId="259"/>
            <ac:spMk id="9" creationId="{3C62AFD6-1547-AC54-C695-4D918342FA9B}"/>
          </ac:spMkLst>
        </pc:spChg>
        <pc:spChg chg="del">
          <ac:chgData name="Pablo Garcia" userId="45d086511dae29ac" providerId="LiveId" clId="{372438BE-5AAB-4261-B49B-B2D35409FA8E}" dt="2024-10-09T02:19:42.518" v="550" actId="478"/>
          <ac:spMkLst>
            <pc:docMk/>
            <pc:sldMk cId="432353778" sldId="259"/>
            <ac:spMk id="11" creationId="{114BF55A-F670-160C-F737-42F1A885144A}"/>
          </ac:spMkLst>
        </pc:spChg>
        <pc:spChg chg="del">
          <ac:chgData name="Pablo Garcia" userId="45d086511dae29ac" providerId="LiveId" clId="{372438BE-5AAB-4261-B49B-B2D35409FA8E}" dt="2024-10-09T02:19:45.630" v="551" actId="478"/>
          <ac:spMkLst>
            <pc:docMk/>
            <pc:sldMk cId="432353778" sldId="259"/>
            <ac:spMk id="12" creationId="{04BB2D21-FCCA-20C5-6CA4-9BEF5AC1C2A4}"/>
          </ac:spMkLst>
        </pc:spChg>
        <pc:picChg chg="del">
          <ac:chgData name="Pablo Garcia" userId="45d086511dae29ac" providerId="LiveId" clId="{372438BE-5AAB-4261-B49B-B2D35409FA8E}" dt="2024-10-09T02:19:39.110" v="549" actId="478"/>
          <ac:picMkLst>
            <pc:docMk/>
            <pc:sldMk cId="432353778" sldId="259"/>
            <ac:picMk id="10" creationId="{91AEB5AD-5B3A-C568-2826-080F81AAD35A}"/>
          </ac:picMkLst>
        </pc:picChg>
        <pc:picChg chg="add mod">
          <ac:chgData name="Pablo Garcia" userId="45d086511dae29ac" providerId="LiveId" clId="{372438BE-5AAB-4261-B49B-B2D35409FA8E}" dt="2024-10-09T02:25:53.922" v="612" actId="1076"/>
          <ac:picMkLst>
            <pc:docMk/>
            <pc:sldMk cId="432353778" sldId="259"/>
            <ac:picMk id="14" creationId="{55EA2343-239F-5FFB-6FA7-84EF44A8B78E}"/>
          </ac:picMkLst>
        </pc:picChg>
        <pc:picChg chg="add mod">
          <ac:chgData name="Pablo Garcia" userId="45d086511dae29ac" providerId="LiveId" clId="{372438BE-5AAB-4261-B49B-B2D35409FA8E}" dt="2024-10-09T02:26:27.156" v="619" actId="1076"/>
          <ac:picMkLst>
            <pc:docMk/>
            <pc:sldMk cId="432353778" sldId="259"/>
            <ac:picMk id="16" creationId="{A070AB96-78EB-A27E-DB02-01C502797286}"/>
          </ac:picMkLst>
        </pc:picChg>
      </pc:sldChg>
      <pc:sldChg chg="addSp delSp modSp add del mod">
        <pc:chgData name="Pablo Garcia" userId="45d086511dae29ac" providerId="LiveId" clId="{372438BE-5AAB-4261-B49B-B2D35409FA8E}" dt="2024-10-10T02:31:01.481" v="2391" actId="47"/>
        <pc:sldMkLst>
          <pc:docMk/>
          <pc:sldMk cId="391354718" sldId="260"/>
        </pc:sldMkLst>
        <pc:spChg chg="mod">
          <ac:chgData name="Pablo Garcia" userId="45d086511dae29ac" providerId="LiveId" clId="{372438BE-5AAB-4261-B49B-B2D35409FA8E}" dt="2024-10-09T02:30:40.141" v="634" actId="14100"/>
          <ac:spMkLst>
            <pc:docMk/>
            <pc:sldMk cId="391354718" sldId="260"/>
            <ac:spMk id="2" creationId="{D0B59BDD-4198-027D-1F0B-A6BC6F07B4B4}"/>
          </ac:spMkLst>
        </pc:spChg>
        <pc:spChg chg="mod">
          <ac:chgData name="Pablo Garcia" userId="45d086511dae29ac" providerId="LiveId" clId="{372438BE-5AAB-4261-B49B-B2D35409FA8E}" dt="2024-10-09T14:09:42.340" v="2331" actId="207"/>
          <ac:spMkLst>
            <pc:docMk/>
            <pc:sldMk cId="391354718" sldId="260"/>
            <ac:spMk id="3" creationId="{4E60E89F-3ABC-995F-2F78-D9A433FD38EB}"/>
          </ac:spMkLst>
        </pc:spChg>
        <pc:spChg chg="mod">
          <ac:chgData name="Pablo Garcia" userId="45d086511dae29ac" providerId="LiveId" clId="{372438BE-5AAB-4261-B49B-B2D35409FA8E}" dt="2024-10-09T02:30:36.909" v="633" actId="14100"/>
          <ac:spMkLst>
            <pc:docMk/>
            <pc:sldMk cId="391354718" sldId="260"/>
            <ac:spMk id="4" creationId="{DF119E99-D524-F719-2A7D-B8AA65BCABDC}"/>
          </ac:spMkLst>
        </pc:spChg>
        <pc:spChg chg="mod">
          <ac:chgData name="Pablo Garcia" userId="45d086511dae29ac" providerId="LiveId" clId="{372438BE-5AAB-4261-B49B-B2D35409FA8E}" dt="2024-10-09T14:09:48.428" v="2334" actId="27636"/>
          <ac:spMkLst>
            <pc:docMk/>
            <pc:sldMk cId="391354718" sldId="260"/>
            <ac:spMk id="5" creationId="{20511DED-5FFF-2DA4-425B-541DF24A8C57}"/>
          </ac:spMkLst>
        </pc:spChg>
        <pc:spChg chg="mod">
          <ac:chgData name="Pablo Garcia" userId="45d086511dae29ac" providerId="LiveId" clId="{372438BE-5AAB-4261-B49B-B2D35409FA8E}" dt="2024-10-09T02:33:54.612" v="657" actId="1076"/>
          <ac:spMkLst>
            <pc:docMk/>
            <pc:sldMk cId="391354718" sldId="260"/>
            <ac:spMk id="6" creationId="{80593635-FABD-B7A4-A2AB-DD8671C07C7B}"/>
          </ac:spMkLst>
        </pc:spChg>
        <pc:spChg chg="mod">
          <ac:chgData name="Pablo Garcia" userId="45d086511dae29ac" providerId="LiveId" clId="{372438BE-5AAB-4261-B49B-B2D35409FA8E}" dt="2024-10-09T02:34:03.285" v="667" actId="20577"/>
          <ac:spMkLst>
            <pc:docMk/>
            <pc:sldMk cId="391354718" sldId="260"/>
            <ac:spMk id="7" creationId="{B9D3C647-3448-15AF-DB2B-0BC3885E4849}"/>
          </ac:spMkLst>
        </pc:spChg>
        <pc:spChg chg="mod">
          <ac:chgData name="Pablo Garcia" userId="45d086511dae29ac" providerId="LiveId" clId="{372438BE-5AAB-4261-B49B-B2D35409FA8E}" dt="2024-10-09T02:34:14.112" v="676" actId="20577"/>
          <ac:spMkLst>
            <pc:docMk/>
            <pc:sldMk cId="391354718" sldId="260"/>
            <ac:spMk id="9" creationId="{8575B0B0-4726-A755-0EDF-8F6150EBB2EC}"/>
          </ac:spMkLst>
        </pc:spChg>
        <pc:spChg chg="add mod">
          <ac:chgData name="Pablo Garcia" userId="45d086511dae29ac" providerId="LiveId" clId="{372438BE-5AAB-4261-B49B-B2D35409FA8E}" dt="2024-10-09T02:34:27.392" v="721" actId="1035"/>
          <ac:spMkLst>
            <pc:docMk/>
            <pc:sldMk cId="391354718" sldId="260"/>
            <ac:spMk id="10" creationId="{7CB35640-BD8D-54CC-863E-23C10F6F3CD7}"/>
          </ac:spMkLst>
        </pc:spChg>
        <pc:spChg chg="add mod">
          <ac:chgData name="Pablo Garcia" userId="45d086511dae29ac" providerId="LiveId" clId="{372438BE-5AAB-4261-B49B-B2D35409FA8E}" dt="2024-10-09T02:34:38.923" v="740" actId="20577"/>
          <ac:spMkLst>
            <pc:docMk/>
            <pc:sldMk cId="391354718" sldId="260"/>
            <ac:spMk id="11" creationId="{CD8A9814-5F2C-7286-B5EE-53B78D4BE65B}"/>
          </ac:spMkLst>
        </pc:spChg>
        <pc:picChg chg="del">
          <ac:chgData name="Pablo Garcia" userId="45d086511dae29ac" providerId="LiveId" clId="{372438BE-5AAB-4261-B49B-B2D35409FA8E}" dt="2024-10-09T02:30:43.491" v="635" actId="478"/>
          <ac:picMkLst>
            <pc:docMk/>
            <pc:sldMk cId="391354718" sldId="260"/>
            <ac:picMk id="14" creationId="{4E3F6006-1EDA-C8EB-593D-D51A950E1FF2}"/>
          </ac:picMkLst>
        </pc:picChg>
        <pc:picChg chg="del">
          <ac:chgData name="Pablo Garcia" userId="45d086511dae29ac" providerId="LiveId" clId="{372438BE-5AAB-4261-B49B-B2D35409FA8E}" dt="2024-10-09T02:33:48.956" v="655" actId="478"/>
          <ac:picMkLst>
            <pc:docMk/>
            <pc:sldMk cId="391354718" sldId="260"/>
            <ac:picMk id="16" creationId="{9C187EB9-FC17-1F2F-8E84-47C5ED45FB87}"/>
          </ac:picMkLst>
        </pc:picChg>
      </pc:sldChg>
      <pc:sldChg chg="addSp delSp modSp add del mod">
        <pc:chgData name="Pablo Garcia" userId="45d086511dae29ac" providerId="LiveId" clId="{372438BE-5AAB-4261-B49B-B2D35409FA8E}" dt="2024-10-10T02:31:01.481" v="2391" actId="47"/>
        <pc:sldMkLst>
          <pc:docMk/>
          <pc:sldMk cId="597926918" sldId="261"/>
        </pc:sldMkLst>
        <pc:spChg chg="add del">
          <ac:chgData name="Pablo Garcia" userId="45d086511dae29ac" providerId="LiveId" clId="{372438BE-5AAB-4261-B49B-B2D35409FA8E}" dt="2024-10-09T02:38:41.940" v="750" actId="478"/>
          <ac:spMkLst>
            <pc:docMk/>
            <pc:sldMk cId="597926918" sldId="261"/>
            <ac:spMk id="2" creationId="{BC929733-90C0-98A6-D520-A6DD72102CA4}"/>
          </ac:spMkLst>
        </pc:spChg>
        <pc:spChg chg="add del mod">
          <ac:chgData name="Pablo Garcia" userId="45d086511dae29ac" providerId="LiveId" clId="{372438BE-5AAB-4261-B49B-B2D35409FA8E}" dt="2024-10-09T14:10:13.324" v="2340" actId="207"/>
          <ac:spMkLst>
            <pc:docMk/>
            <pc:sldMk cId="597926918" sldId="261"/>
            <ac:spMk id="3" creationId="{A7473D12-740B-46CF-3996-0C026417AE5B}"/>
          </ac:spMkLst>
        </pc:spChg>
        <pc:spChg chg="add del">
          <ac:chgData name="Pablo Garcia" userId="45d086511dae29ac" providerId="LiveId" clId="{372438BE-5AAB-4261-B49B-B2D35409FA8E}" dt="2024-10-09T02:38:41.940" v="750" actId="478"/>
          <ac:spMkLst>
            <pc:docMk/>
            <pc:sldMk cId="597926918" sldId="261"/>
            <ac:spMk id="4" creationId="{DD176D8C-16E6-DF3A-9252-A47070199993}"/>
          </ac:spMkLst>
        </pc:spChg>
        <pc:spChg chg="add del mod">
          <ac:chgData name="Pablo Garcia" userId="45d086511dae29ac" providerId="LiveId" clId="{372438BE-5AAB-4261-B49B-B2D35409FA8E}" dt="2024-10-09T14:10:17.203" v="2341" actId="207"/>
          <ac:spMkLst>
            <pc:docMk/>
            <pc:sldMk cId="597926918" sldId="261"/>
            <ac:spMk id="5" creationId="{E14DFF05-9E92-A997-2B95-191E05428327}"/>
          </ac:spMkLst>
        </pc:spChg>
        <pc:spChg chg="mod">
          <ac:chgData name="Pablo Garcia" userId="45d086511dae29ac" providerId="LiveId" clId="{372438BE-5AAB-4261-B49B-B2D35409FA8E}" dt="2024-10-09T02:38:57.705" v="803" actId="403"/>
          <ac:spMkLst>
            <pc:docMk/>
            <pc:sldMk cId="597926918" sldId="261"/>
            <ac:spMk id="6" creationId="{9CDB43A4-0DD1-CC7E-B282-5572E030A372}"/>
          </ac:spMkLst>
        </pc:spChg>
        <pc:spChg chg="mod">
          <ac:chgData name="Pablo Garcia" userId="45d086511dae29ac" providerId="LiveId" clId="{372438BE-5AAB-4261-B49B-B2D35409FA8E}" dt="2024-10-09T02:39:06.110" v="809" actId="403"/>
          <ac:spMkLst>
            <pc:docMk/>
            <pc:sldMk cId="597926918" sldId="261"/>
            <ac:spMk id="7" creationId="{7869961C-3BDE-5D34-2ED0-C6365A330A77}"/>
          </ac:spMkLst>
        </pc:spChg>
        <pc:spChg chg="del">
          <ac:chgData name="Pablo Garcia" userId="45d086511dae29ac" providerId="LiveId" clId="{372438BE-5AAB-4261-B49B-B2D35409FA8E}" dt="2024-10-09T02:39:11.219" v="810" actId="478"/>
          <ac:spMkLst>
            <pc:docMk/>
            <pc:sldMk cId="597926918" sldId="261"/>
            <ac:spMk id="8" creationId="{49F83867-E827-51F4-84F5-2D4995240800}"/>
          </ac:spMkLst>
        </pc:spChg>
        <pc:spChg chg="del">
          <ac:chgData name="Pablo Garcia" userId="45d086511dae29ac" providerId="LiveId" clId="{372438BE-5AAB-4261-B49B-B2D35409FA8E}" dt="2024-10-09T02:39:11.219" v="810" actId="478"/>
          <ac:spMkLst>
            <pc:docMk/>
            <pc:sldMk cId="597926918" sldId="261"/>
            <ac:spMk id="9" creationId="{1557FA89-D947-EA40-1FEE-7593F9E0E787}"/>
          </ac:spMkLst>
        </pc:spChg>
        <pc:spChg chg="del">
          <ac:chgData name="Pablo Garcia" userId="45d086511dae29ac" providerId="LiveId" clId="{372438BE-5AAB-4261-B49B-B2D35409FA8E}" dt="2024-10-09T02:39:11.219" v="810" actId="478"/>
          <ac:spMkLst>
            <pc:docMk/>
            <pc:sldMk cId="597926918" sldId="261"/>
            <ac:spMk id="10" creationId="{5920171E-3EF7-A8B9-F6FE-3E7D4A87287E}"/>
          </ac:spMkLst>
        </pc:spChg>
        <pc:spChg chg="del">
          <ac:chgData name="Pablo Garcia" userId="45d086511dae29ac" providerId="LiveId" clId="{372438BE-5AAB-4261-B49B-B2D35409FA8E}" dt="2024-10-09T02:39:11.219" v="810" actId="478"/>
          <ac:spMkLst>
            <pc:docMk/>
            <pc:sldMk cId="597926918" sldId="261"/>
            <ac:spMk id="11" creationId="{2171A856-BE40-B476-7AE9-6720B8C11B6C}"/>
          </ac:spMkLst>
        </pc:spChg>
        <pc:spChg chg="add del mod">
          <ac:chgData name="Pablo Garcia" userId="45d086511dae29ac" providerId="LiveId" clId="{372438BE-5AAB-4261-B49B-B2D35409FA8E}" dt="2024-10-09T02:38:34.956" v="748" actId="478"/>
          <ac:spMkLst>
            <pc:docMk/>
            <pc:sldMk cId="597926918" sldId="261"/>
            <ac:spMk id="13" creationId="{17919121-0C25-DAFB-7CB7-822A04F20064}"/>
          </ac:spMkLst>
        </pc:spChg>
        <pc:spChg chg="add del mod">
          <ac:chgData name="Pablo Garcia" userId="45d086511dae29ac" providerId="LiveId" clId="{372438BE-5AAB-4261-B49B-B2D35409FA8E}" dt="2024-10-09T02:38:34.300" v="746" actId="478"/>
          <ac:spMkLst>
            <pc:docMk/>
            <pc:sldMk cId="597926918" sldId="261"/>
            <ac:spMk id="15" creationId="{A635FDFE-ECFC-F3A8-C026-61CE5DB13118}"/>
          </ac:spMkLst>
        </pc:spChg>
        <pc:spChg chg="add del mod">
          <ac:chgData name="Pablo Garcia" userId="45d086511dae29ac" providerId="LiveId" clId="{372438BE-5AAB-4261-B49B-B2D35409FA8E}" dt="2024-10-09T02:38:43.565" v="751" actId="478"/>
          <ac:spMkLst>
            <pc:docMk/>
            <pc:sldMk cId="597926918" sldId="261"/>
            <ac:spMk id="17" creationId="{FEB48B20-7025-111D-DC67-F5824782C6B2}"/>
          </ac:spMkLst>
        </pc:spChg>
        <pc:picChg chg="add mod">
          <ac:chgData name="Pablo Garcia" userId="45d086511dae29ac" providerId="LiveId" clId="{372438BE-5AAB-4261-B49B-B2D35409FA8E}" dt="2024-10-09T02:40:31.802" v="837" actId="1076"/>
          <ac:picMkLst>
            <pc:docMk/>
            <pc:sldMk cId="597926918" sldId="261"/>
            <ac:picMk id="19" creationId="{32D4F3A3-19A3-1E93-151F-BB82083D1A35}"/>
          </ac:picMkLst>
        </pc:picChg>
      </pc:sldChg>
      <pc:sldChg chg="addSp delSp modSp add del mod">
        <pc:chgData name="Pablo Garcia" userId="45d086511dae29ac" providerId="LiveId" clId="{372438BE-5AAB-4261-B49B-B2D35409FA8E}" dt="2024-10-10T02:31:01.481" v="2391" actId="47"/>
        <pc:sldMkLst>
          <pc:docMk/>
          <pc:sldMk cId="317261304" sldId="262"/>
        </pc:sldMkLst>
        <pc:spChg chg="mod">
          <ac:chgData name="Pablo Garcia" userId="45d086511dae29ac" providerId="LiveId" clId="{372438BE-5AAB-4261-B49B-B2D35409FA8E}" dt="2024-10-09T02:46:08.208" v="920" actId="1036"/>
          <ac:spMkLst>
            <pc:docMk/>
            <pc:sldMk cId="317261304" sldId="262"/>
            <ac:spMk id="3" creationId="{618169C7-7E21-2618-B7C5-D9782B92DA80}"/>
          </ac:spMkLst>
        </pc:spChg>
        <pc:spChg chg="mod">
          <ac:chgData name="Pablo Garcia" userId="45d086511dae29ac" providerId="LiveId" clId="{372438BE-5AAB-4261-B49B-B2D35409FA8E}" dt="2024-10-09T14:10:22.603" v="2342" actId="207"/>
          <ac:spMkLst>
            <pc:docMk/>
            <pc:sldMk cId="317261304" sldId="262"/>
            <ac:spMk id="5" creationId="{62FE2EE3-C681-69DC-A22B-4710DCC6E454}"/>
          </ac:spMkLst>
        </pc:spChg>
        <pc:spChg chg="mod">
          <ac:chgData name="Pablo Garcia" userId="45d086511dae29ac" providerId="LiveId" clId="{372438BE-5AAB-4261-B49B-B2D35409FA8E}" dt="2024-10-09T02:41:18.741" v="847" actId="20577"/>
          <ac:spMkLst>
            <pc:docMk/>
            <pc:sldMk cId="317261304" sldId="262"/>
            <ac:spMk id="7" creationId="{7C1CAB06-6737-3E8D-5293-BABF77B50111}"/>
          </ac:spMkLst>
        </pc:spChg>
        <pc:picChg chg="add mod">
          <ac:chgData name="Pablo Garcia" userId="45d086511dae29ac" providerId="LiveId" clId="{372438BE-5AAB-4261-B49B-B2D35409FA8E}" dt="2024-10-09T02:46:01.599" v="896" actId="1076"/>
          <ac:picMkLst>
            <pc:docMk/>
            <pc:sldMk cId="317261304" sldId="262"/>
            <ac:picMk id="4" creationId="{289D2ED5-6BEC-443F-E29A-99F532DE254A}"/>
          </ac:picMkLst>
        </pc:picChg>
        <pc:picChg chg="del">
          <ac:chgData name="Pablo Garcia" userId="45d086511dae29ac" providerId="LiveId" clId="{372438BE-5AAB-4261-B49B-B2D35409FA8E}" dt="2024-10-09T02:45:51.771" v="892" actId="478"/>
          <ac:picMkLst>
            <pc:docMk/>
            <pc:sldMk cId="317261304" sldId="262"/>
            <ac:picMk id="19" creationId="{98546733-5E5F-D9B2-786E-A85798C8D5F7}"/>
          </ac:picMkLst>
        </pc:picChg>
      </pc:sldChg>
      <pc:sldChg chg="addSp delSp modSp add del mod">
        <pc:chgData name="Pablo Garcia" userId="45d086511dae29ac" providerId="LiveId" clId="{372438BE-5AAB-4261-B49B-B2D35409FA8E}" dt="2024-10-10T02:31:01.481" v="2391" actId="47"/>
        <pc:sldMkLst>
          <pc:docMk/>
          <pc:sldMk cId="3775642817" sldId="263"/>
        </pc:sldMkLst>
        <pc:spChg chg="mod">
          <ac:chgData name="Pablo Garcia" userId="45d086511dae29ac" providerId="LiveId" clId="{372438BE-5AAB-4261-B49B-B2D35409FA8E}" dt="2024-10-09T02:51:29.972" v="981" actId="14100"/>
          <ac:spMkLst>
            <pc:docMk/>
            <pc:sldMk cId="3775642817" sldId="263"/>
            <ac:spMk id="3" creationId="{CA8E6030-85C6-9264-99C6-1EBD48BF7C9D}"/>
          </ac:spMkLst>
        </pc:spChg>
        <pc:spChg chg="mod">
          <ac:chgData name="Pablo Garcia" userId="45d086511dae29ac" providerId="LiveId" clId="{372438BE-5AAB-4261-B49B-B2D35409FA8E}" dt="2024-10-09T14:10:43.148" v="2347" actId="2710"/>
          <ac:spMkLst>
            <pc:docMk/>
            <pc:sldMk cId="3775642817" sldId="263"/>
            <ac:spMk id="5" creationId="{E05A54B8-6D4B-2A5D-C0C2-79972E96529E}"/>
          </ac:spMkLst>
        </pc:spChg>
        <pc:spChg chg="mod">
          <ac:chgData name="Pablo Garcia" userId="45d086511dae29ac" providerId="LiveId" clId="{372438BE-5AAB-4261-B49B-B2D35409FA8E}" dt="2024-10-09T02:48:08.581" v="964" actId="14100"/>
          <ac:spMkLst>
            <pc:docMk/>
            <pc:sldMk cId="3775642817" sldId="263"/>
            <ac:spMk id="6" creationId="{7AFCCB6C-9085-CD27-F762-CC2561044226}"/>
          </ac:spMkLst>
        </pc:spChg>
        <pc:spChg chg="mod">
          <ac:chgData name="Pablo Garcia" userId="45d086511dae29ac" providerId="LiveId" clId="{372438BE-5AAB-4261-B49B-B2D35409FA8E}" dt="2024-10-09T02:48:05.128" v="963" actId="242"/>
          <ac:spMkLst>
            <pc:docMk/>
            <pc:sldMk cId="3775642817" sldId="263"/>
            <ac:spMk id="7" creationId="{DB31CF95-3CB6-0F88-C110-DFA8787C6FE9}"/>
          </ac:spMkLst>
        </pc:spChg>
        <pc:picChg chg="del">
          <ac:chgData name="Pablo Garcia" userId="45d086511dae29ac" providerId="LiveId" clId="{372438BE-5AAB-4261-B49B-B2D35409FA8E}" dt="2024-10-09T02:50:56.775" v="973" actId="478"/>
          <ac:picMkLst>
            <pc:docMk/>
            <pc:sldMk cId="3775642817" sldId="263"/>
            <ac:picMk id="4" creationId="{04B9A2F8-903A-E575-B75E-716864C84651}"/>
          </ac:picMkLst>
        </pc:picChg>
        <pc:picChg chg="add mod">
          <ac:chgData name="Pablo Garcia" userId="45d086511dae29ac" providerId="LiveId" clId="{372438BE-5AAB-4261-B49B-B2D35409FA8E}" dt="2024-10-09T02:51:35.237" v="983" actId="14100"/>
          <ac:picMkLst>
            <pc:docMk/>
            <pc:sldMk cId="3775642817" sldId="263"/>
            <ac:picMk id="8" creationId="{18B8000B-4CA0-1E04-FCE4-8148EBEFE142}"/>
          </ac:picMkLst>
        </pc:picChg>
      </pc:sldChg>
      <pc:sldChg chg="addSp delSp modSp add del mod">
        <pc:chgData name="Pablo Garcia" userId="45d086511dae29ac" providerId="LiveId" clId="{372438BE-5AAB-4261-B49B-B2D35409FA8E}" dt="2024-10-10T02:31:01.481" v="2391" actId="47"/>
        <pc:sldMkLst>
          <pc:docMk/>
          <pc:sldMk cId="2969419899" sldId="264"/>
        </pc:sldMkLst>
        <pc:spChg chg="add mod">
          <ac:chgData name="Pablo Garcia" userId="45d086511dae29ac" providerId="LiveId" clId="{372438BE-5AAB-4261-B49B-B2D35409FA8E}" dt="2024-10-09T02:59:42.785" v="1325" actId="208"/>
          <ac:spMkLst>
            <pc:docMk/>
            <pc:sldMk cId="2969419899" sldId="264"/>
            <ac:spMk id="2" creationId="{44A9827B-CBEF-1082-D619-68163C90BF5F}"/>
          </ac:spMkLst>
        </pc:spChg>
        <pc:spChg chg="del">
          <ac:chgData name="Pablo Garcia" userId="45d086511dae29ac" providerId="LiveId" clId="{372438BE-5AAB-4261-B49B-B2D35409FA8E}" dt="2024-10-09T02:55:42.767" v="1237" actId="478"/>
          <ac:spMkLst>
            <pc:docMk/>
            <pc:sldMk cId="2969419899" sldId="264"/>
            <ac:spMk id="3" creationId="{C966FAA5-DB53-8D21-660B-B99DAF2B8D77}"/>
          </ac:spMkLst>
        </pc:spChg>
        <pc:spChg chg="add mod">
          <ac:chgData name="Pablo Garcia" userId="45d086511dae29ac" providerId="LiveId" clId="{372438BE-5AAB-4261-B49B-B2D35409FA8E}" dt="2024-10-09T02:59:15.464" v="1311" actId="20577"/>
          <ac:spMkLst>
            <pc:docMk/>
            <pc:sldMk cId="2969419899" sldId="264"/>
            <ac:spMk id="4" creationId="{2C3D7A1A-3403-0F95-EBDD-F322BA9649B9}"/>
          </ac:spMkLst>
        </pc:spChg>
        <pc:spChg chg="del mod">
          <ac:chgData name="Pablo Garcia" userId="45d086511dae29ac" providerId="LiveId" clId="{372438BE-5AAB-4261-B49B-B2D35409FA8E}" dt="2024-10-09T02:55:44.923" v="1238" actId="478"/>
          <ac:spMkLst>
            <pc:docMk/>
            <pc:sldMk cId="2969419899" sldId="264"/>
            <ac:spMk id="5" creationId="{74D726B1-07C8-EAA8-BD94-B78D1913B151}"/>
          </ac:spMkLst>
        </pc:spChg>
        <pc:spChg chg="mod">
          <ac:chgData name="Pablo Garcia" userId="45d086511dae29ac" providerId="LiveId" clId="{372438BE-5AAB-4261-B49B-B2D35409FA8E}" dt="2024-10-09T02:52:42.722" v="1072" actId="1037"/>
          <ac:spMkLst>
            <pc:docMk/>
            <pc:sldMk cId="2969419899" sldId="264"/>
            <ac:spMk id="6" creationId="{A359048E-9EE1-202A-DB83-9E54793492DA}"/>
          </ac:spMkLst>
        </pc:spChg>
        <pc:spChg chg="mod">
          <ac:chgData name="Pablo Garcia" userId="45d086511dae29ac" providerId="LiveId" clId="{372438BE-5AAB-4261-B49B-B2D35409FA8E}" dt="2024-10-09T02:56:37.836" v="1276" actId="14100"/>
          <ac:spMkLst>
            <pc:docMk/>
            <pc:sldMk cId="2969419899" sldId="264"/>
            <ac:spMk id="7" creationId="{52CEADE8-8C30-1FE8-3981-962717BB04BE}"/>
          </ac:spMkLst>
        </pc:spChg>
        <pc:spChg chg="add del mod">
          <ac:chgData name="Pablo Garcia" userId="45d086511dae29ac" providerId="LiveId" clId="{372438BE-5AAB-4261-B49B-B2D35409FA8E}" dt="2024-10-09T02:54:23.951" v="1108" actId="478"/>
          <ac:spMkLst>
            <pc:docMk/>
            <pc:sldMk cId="2969419899" sldId="264"/>
            <ac:spMk id="9" creationId="{BE755F13-48BA-AA01-8DBB-3E6F6F3C467F}"/>
          </ac:spMkLst>
        </pc:spChg>
        <pc:spChg chg="add del mod">
          <ac:chgData name="Pablo Garcia" userId="45d086511dae29ac" providerId="LiveId" clId="{372438BE-5AAB-4261-B49B-B2D35409FA8E}" dt="2024-10-09T02:54:23.951" v="1108" actId="478"/>
          <ac:spMkLst>
            <pc:docMk/>
            <pc:sldMk cId="2969419899" sldId="264"/>
            <ac:spMk id="10" creationId="{CCD4DEAD-05AB-54FD-CF71-B4160012AFC3}"/>
          </ac:spMkLst>
        </pc:spChg>
        <pc:spChg chg="add mod">
          <ac:chgData name="Pablo Garcia" userId="45d086511dae29ac" providerId="LiveId" clId="{372438BE-5AAB-4261-B49B-B2D35409FA8E}" dt="2024-10-09T02:59:34.879" v="1324" actId="208"/>
          <ac:spMkLst>
            <pc:docMk/>
            <pc:sldMk cId="2969419899" sldId="264"/>
            <ac:spMk id="11" creationId="{EBD65281-BE78-899E-BE73-E6237EFC1C3E}"/>
          </ac:spMkLst>
        </pc:spChg>
        <pc:spChg chg="add mod">
          <ac:chgData name="Pablo Garcia" userId="45d086511dae29ac" providerId="LiveId" clId="{372438BE-5AAB-4261-B49B-B2D35409FA8E}" dt="2024-10-09T02:59:21.636" v="1323" actId="20577"/>
          <ac:spMkLst>
            <pc:docMk/>
            <pc:sldMk cId="2969419899" sldId="264"/>
            <ac:spMk id="12" creationId="{E39A6E3E-9A07-BA6F-D9DA-1D46487D8D20}"/>
          </ac:spMkLst>
        </pc:spChg>
        <pc:spChg chg="add mod">
          <ac:chgData name="Pablo Garcia" userId="45d086511dae29ac" providerId="LiveId" clId="{372438BE-5AAB-4261-B49B-B2D35409FA8E}" dt="2024-10-09T02:59:47.487" v="1326" actId="208"/>
          <ac:spMkLst>
            <pc:docMk/>
            <pc:sldMk cId="2969419899" sldId="264"/>
            <ac:spMk id="13" creationId="{BE815E1D-E0EB-14F6-D486-B84E409574A9}"/>
          </ac:spMkLst>
        </pc:spChg>
        <pc:spChg chg="add mod">
          <ac:chgData name="Pablo Garcia" userId="45d086511dae29ac" providerId="LiveId" clId="{372438BE-5AAB-4261-B49B-B2D35409FA8E}" dt="2024-10-09T03:00:04.547" v="1335" actId="20577"/>
          <ac:spMkLst>
            <pc:docMk/>
            <pc:sldMk cId="2969419899" sldId="264"/>
            <ac:spMk id="14" creationId="{6AC6855C-2114-3E18-6CA8-D0AD18CD2CAC}"/>
          </ac:spMkLst>
        </pc:spChg>
        <pc:spChg chg="add mod">
          <ac:chgData name="Pablo Garcia" userId="45d086511dae29ac" providerId="LiveId" clId="{372438BE-5AAB-4261-B49B-B2D35409FA8E}" dt="2024-10-09T02:56:48.523" v="1279" actId="14100"/>
          <ac:spMkLst>
            <pc:docMk/>
            <pc:sldMk cId="2969419899" sldId="264"/>
            <ac:spMk id="15" creationId="{44289DE7-3569-6E54-B5E3-986598EA8C34}"/>
          </ac:spMkLst>
        </pc:spChg>
        <pc:spChg chg="add mod">
          <ac:chgData name="Pablo Garcia" userId="45d086511dae29ac" providerId="LiveId" clId="{372438BE-5AAB-4261-B49B-B2D35409FA8E}" dt="2024-10-09T03:00:10.391" v="1349" actId="20577"/>
          <ac:spMkLst>
            <pc:docMk/>
            <pc:sldMk cId="2969419899" sldId="264"/>
            <ac:spMk id="16" creationId="{00FDA6F7-6B03-268E-5D13-F32973254392}"/>
          </ac:spMkLst>
        </pc:spChg>
        <pc:spChg chg="add del mod">
          <ac:chgData name="Pablo Garcia" userId="45d086511dae29ac" providerId="LiveId" clId="{372438BE-5AAB-4261-B49B-B2D35409FA8E}" dt="2024-10-09T02:55:46.392" v="1239" actId="478"/>
          <ac:spMkLst>
            <pc:docMk/>
            <pc:sldMk cId="2969419899" sldId="264"/>
            <ac:spMk id="18" creationId="{5A9394DB-747E-D4F8-F280-5C7D9696414F}"/>
          </ac:spMkLst>
        </pc:spChg>
        <pc:spChg chg="add mod">
          <ac:chgData name="Pablo Garcia" userId="45d086511dae29ac" providerId="LiveId" clId="{372438BE-5AAB-4261-B49B-B2D35409FA8E}" dt="2024-10-09T14:11:26.066" v="2356" actId="14100"/>
          <ac:spMkLst>
            <pc:docMk/>
            <pc:sldMk cId="2969419899" sldId="264"/>
            <ac:spMk id="19" creationId="{B1068249-D528-41FE-E7C2-DC990B89E26C}"/>
          </ac:spMkLst>
        </pc:spChg>
        <pc:spChg chg="add mod">
          <ac:chgData name="Pablo Garcia" userId="45d086511dae29ac" providerId="LiveId" clId="{372438BE-5AAB-4261-B49B-B2D35409FA8E}" dt="2024-10-09T14:11:34.035" v="2360" actId="27636"/>
          <ac:spMkLst>
            <pc:docMk/>
            <pc:sldMk cId="2969419899" sldId="264"/>
            <ac:spMk id="20" creationId="{8E0BAA87-8DF5-6D5A-5B34-CA5D1A564B4B}"/>
          </ac:spMkLst>
        </pc:spChg>
        <pc:picChg chg="del mod">
          <ac:chgData name="Pablo Garcia" userId="45d086511dae29ac" providerId="LiveId" clId="{372438BE-5AAB-4261-B49B-B2D35409FA8E}" dt="2024-10-09T02:56:57.695" v="1281" actId="478"/>
          <ac:picMkLst>
            <pc:docMk/>
            <pc:sldMk cId="2969419899" sldId="264"/>
            <ac:picMk id="8" creationId="{BB8B1535-7FAA-6523-A239-B6CC617F4128}"/>
          </ac:picMkLst>
        </pc:picChg>
      </pc:sldChg>
      <pc:sldChg chg="modSp add del mod ord">
        <pc:chgData name="Pablo Garcia" userId="45d086511dae29ac" providerId="LiveId" clId="{372438BE-5AAB-4261-B49B-B2D35409FA8E}" dt="2024-10-10T02:31:01.481" v="2391" actId="47"/>
        <pc:sldMkLst>
          <pc:docMk/>
          <pc:sldMk cId="3198812749" sldId="265"/>
        </pc:sldMkLst>
        <pc:spChg chg="mod">
          <ac:chgData name="Pablo Garcia" userId="45d086511dae29ac" providerId="LiveId" clId="{372438BE-5AAB-4261-B49B-B2D35409FA8E}" dt="2024-10-09T03:01:00.467" v="1351" actId="208"/>
          <ac:spMkLst>
            <pc:docMk/>
            <pc:sldMk cId="3198812749" sldId="265"/>
            <ac:spMk id="2" creationId="{597F643F-9C9F-DF17-E00B-455028171820}"/>
          </ac:spMkLst>
        </pc:spChg>
        <pc:spChg chg="mod">
          <ac:chgData name="Pablo Garcia" userId="45d086511dae29ac" providerId="LiveId" clId="{372438BE-5AAB-4261-B49B-B2D35409FA8E}" dt="2024-10-09T03:01:04.154" v="1352" actId="208"/>
          <ac:spMkLst>
            <pc:docMk/>
            <pc:sldMk cId="3198812749" sldId="265"/>
            <ac:spMk id="11" creationId="{337B2A13-DE2B-441F-9530-B2B470D3A243}"/>
          </ac:spMkLst>
        </pc:spChg>
        <pc:spChg chg="mod">
          <ac:chgData name="Pablo Garcia" userId="45d086511dae29ac" providerId="LiveId" clId="{372438BE-5AAB-4261-B49B-B2D35409FA8E}" dt="2024-10-09T14:11:04.181" v="2351" actId="207"/>
          <ac:spMkLst>
            <pc:docMk/>
            <pc:sldMk cId="3198812749" sldId="265"/>
            <ac:spMk id="19" creationId="{91B8B5A0-30C1-8B2A-EB19-3D88755D7E81}"/>
          </ac:spMkLst>
        </pc:spChg>
        <pc:spChg chg="mod">
          <ac:chgData name="Pablo Garcia" userId="45d086511dae29ac" providerId="LiveId" clId="{372438BE-5AAB-4261-B49B-B2D35409FA8E}" dt="2024-10-09T14:11:10.142" v="2352" actId="207"/>
          <ac:spMkLst>
            <pc:docMk/>
            <pc:sldMk cId="3198812749" sldId="265"/>
            <ac:spMk id="20" creationId="{5C2FEE5A-78F8-A704-BE36-17C23EAF59EF}"/>
          </ac:spMkLst>
        </pc:spChg>
      </pc:sldChg>
      <pc:sldChg chg="modSp add del mod">
        <pc:chgData name="Pablo Garcia" userId="45d086511dae29ac" providerId="LiveId" clId="{372438BE-5AAB-4261-B49B-B2D35409FA8E}" dt="2024-10-10T02:31:01.481" v="2391" actId="47"/>
        <pc:sldMkLst>
          <pc:docMk/>
          <pc:sldMk cId="794119625" sldId="266"/>
        </pc:sldMkLst>
        <pc:spChg chg="mod">
          <ac:chgData name="Pablo Garcia" userId="45d086511dae29ac" providerId="LiveId" clId="{372438BE-5AAB-4261-B49B-B2D35409FA8E}" dt="2024-10-09T03:02:31.648" v="1373" actId="208"/>
          <ac:spMkLst>
            <pc:docMk/>
            <pc:sldMk cId="794119625" sldId="266"/>
            <ac:spMk id="11" creationId="{459F9A88-5FC3-BB70-1B09-BD6850F5A140}"/>
          </ac:spMkLst>
        </pc:spChg>
        <pc:spChg chg="mod">
          <ac:chgData name="Pablo Garcia" userId="45d086511dae29ac" providerId="LiveId" clId="{372438BE-5AAB-4261-B49B-B2D35409FA8E}" dt="2024-10-09T03:02:57.193" v="1378" actId="208"/>
          <ac:spMkLst>
            <pc:docMk/>
            <pc:sldMk cId="794119625" sldId="266"/>
            <ac:spMk id="13" creationId="{FBD7AC86-AE84-7B8B-EF48-A882F1B54B69}"/>
          </ac:spMkLst>
        </pc:spChg>
        <pc:spChg chg="mod">
          <ac:chgData name="Pablo Garcia" userId="45d086511dae29ac" providerId="LiveId" clId="{372438BE-5AAB-4261-B49B-B2D35409FA8E}" dt="2024-10-09T03:02:50.928" v="1377" actId="208"/>
          <ac:spMkLst>
            <pc:docMk/>
            <pc:sldMk cId="794119625" sldId="266"/>
            <ac:spMk id="14" creationId="{38A6068E-3C02-4DE1-E100-88F3E1D0626C}"/>
          </ac:spMkLst>
        </pc:spChg>
        <pc:spChg chg="mod">
          <ac:chgData name="Pablo Garcia" userId="45d086511dae29ac" providerId="LiveId" clId="{372438BE-5AAB-4261-B49B-B2D35409FA8E}" dt="2024-10-09T03:04:15.847" v="1382" actId="14100"/>
          <ac:spMkLst>
            <pc:docMk/>
            <pc:sldMk cId="794119625" sldId="266"/>
            <ac:spMk id="19" creationId="{BEA76718-E4C5-28E7-4D7F-54031880B8CC}"/>
          </ac:spMkLst>
        </pc:spChg>
        <pc:spChg chg="mod">
          <ac:chgData name="Pablo Garcia" userId="45d086511dae29ac" providerId="LiveId" clId="{372438BE-5AAB-4261-B49B-B2D35409FA8E}" dt="2024-10-09T14:11:50.461" v="2364" actId="2710"/>
          <ac:spMkLst>
            <pc:docMk/>
            <pc:sldMk cId="794119625" sldId="266"/>
            <ac:spMk id="20" creationId="{CC5A3674-6555-A1D1-2827-ADA6C97A5E40}"/>
          </ac:spMkLst>
        </pc:spChg>
      </pc:sldChg>
      <pc:sldChg chg="modSp add del mod">
        <pc:chgData name="Pablo Garcia" userId="45d086511dae29ac" providerId="LiveId" clId="{372438BE-5AAB-4261-B49B-B2D35409FA8E}" dt="2024-10-10T02:31:01.481" v="2391" actId="47"/>
        <pc:sldMkLst>
          <pc:docMk/>
          <pc:sldMk cId="534271547" sldId="267"/>
        </pc:sldMkLst>
        <pc:spChg chg="mod">
          <ac:chgData name="Pablo Garcia" userId="45d086511dae29ac" providerId="LiveId" clId="{372438BE-5AAB-4261-B49B-B2D35409FA8E}" dt="2024-10-09T03:04:40.735" v="1386" actId="208"/>
          <ac:spMkLst>
            <pc:docMk/>
            <pc:sldMk cId="534271547" sldId="267"/>
            <ac:spMk id="13" creationId="{28594FD4-E45E-B63A-E4A0-5109737B8DEB}"/>
          </ac:spMkLst>
        </pc:spChg>
        <pc:spChg chg="mod">
          <ac:chgData name="Pablo Garcia" userId="45d086511dae29ac" providerId="LiveId" clId="{372438BE-5AAB-4261-B49B-B2D35409FA8E}" dt="2024-10-09T03:04:34.986" v="1385" actId="208"/>
          <ac:spMkLst>
            <pc:docMk/>
            <pc:sldMk cId="534271547" sldId="267"/>
            <ac:spMk id="15" creationId="{4C74E9EF-52EF-4A92-EABF-2C145F1D0C83}"/>
          </ac:spMkLst>
        </pc:spChg>
        <pc:spChg chg="mod">
          <ac:chgData name="Pablo Garcia" userId="45d086511dae29ac" providerId="LiveId" clId="{372438BE-5AAB-4261-B49B-B2D35409FA8E}" dt="2024-10-09T14:12:21.863" v="2369" actId="14100"/>
          <ac:spMkLst>
            <pc:docMk/>
            <pc:sldMk cId="534271547" sldId="267"/>
            <ac:spMk id="19" creationId="{9A271DED-FAFE-D6E4-B0BE-DFFBD7A9ADDA}"/>
          </ac:spMkLst>
        </pc:spChg>
        <pc:spChg chg="mod">
          <ac:chgData name="Pablo Garcia" userId="45d086511dae29ac" providerId="LiveId" clId="{372438BE-5AAB-4261-B49B-B2D35409FA8E}" dt="2024-10-09T14:12:19.155" v="2368" actId="14100"/>
          <ac:spMkLst>
            <pc:docMk/>
            <pc:sldMk cId="534271547" sldId="267"/>
            <ac:spMk id="20" creationId="{9A2FD35C-D827-9776-FB45-8DDA9DA1052B}"/>
          </ac:spMkLst>
        </pc:spChg>
      </pc:sldChg>
      <pc:sldChg chg="addSp delSp modSp add del mod">
        <pc:chgData name="Pablo Garcia" userId="45d086511dae29ac" providerId="LiveId" clId="{372438BE-5AAB-4261-B49B-B2D35409FA8E}" dt="2024-10-10T02:31:01.481" v="2391" actId="47"/>
        <pc:sldMkLst>
          <pc:docMk/>
          <pc:sldMk cId="4031631677" sldId="268"/>
        </pc:sldMkLst>
        <pc:spChg chg="del mod">
          <ac:chgData name="Pablo Garcia" userId="45d086511dae29ac" providerId="LiveId" clId="{372438BE-5AAB-4261-B49B-B2D35409FA8E}" dt="2024-10-09T13:36:50.667" v="1581" actId="478"/>
          <ac:spMkLst>
            <pc:docMk/>
            <pc:sldMk cId="4031631677" sldId="268"/>
            <ac:spMk id="2" creationId="{96704DD5-FB06-F98A-A865-40E8F91369F4}"/>
          </ac:spMkLst>
        </pc:spChg>
        <pc:spChg chg="add del mod">
          <ac:chgData name="Pablo Garcia" userId="45d086511dae29ac" providerId="LiveId" clId="{372438BE-5AAB-4261-B49B-B2D35409FA8E}" dt="2024-10-09T13:36:50.667" v="1581" actId="478"/>
          <ac:spMkLst>
            <pc:docMk/>
            <pc:sldMk cId="4031631677" sldId="268"/>
            <ac:spMk id="3" creationId="{B085CE0E-6EA6-B87E-55C7-51CE7FAA5CBE}"/>
          </ac:spMkLst>
        </pc:spChg>
        <pc:spChg chg="del mod">
          <ac:chgData name="Pablo Garcia" userId="45d086511dae29ac" providerId="LiveId" clId="{372438BE-5AAB-4261-B49B-B2D35409FA8E}" dt="2024-10-09T13:36:50.667" v="1581" actId="478"/>
          <ac:spMkLst>
            <pc:docMk/>
            <pc:sldMk cId="4031631677" sldId="268"/>
            <ac:spMk id="4" creationId="{B773D9D7-8AAC-AA05-AF0C-EA528731657B}"/>
          </ac:spMkLst>
        </pc:spChg>
        <pc:spChg chg="mod">
          <ac:chgData name="Pablo Garcia" userId="45d086511dae29ac" providerId="LiveId" clId="{372438BE-5AAB-4261-B49B-B2D35409FA8E}" dt="2024-10-09T13:32:35.512" v="1422" actId="20577"/>
          <ac:spMkLst>
            <pc:docMk/>
            <pc:sldMk cId="4031631677" sldId="268"/>
            <ac:spMk id="7" creationId="{5F806B2B-CDD2-B8E5-60C8-25D2D18EED1C}"/>
          </ac:spMkLst>
        </pc:spChg>
        <pc:spChg chg="add mod">
          <ac:chgData name="Pablo Garcia" userId="45d086511dae29ac" providerId="LiveId" clId="{372438BE-5AAB-4261-B49B-B2D35409FA8E}" dt="2024-10-09T13:37:45.173" v="1613" actId="14100"/>
          <ac:spMkLst>
            <pc:docMk/>
            <pc:sldMk cId="4031631677" sldId="268"/>
            <ac:spMk id="9" creationId="{8B0619C6-350E-F713-3E4C-EE335B488146}"/>
          </ac:spMkLst>
        </pc:spChg>
        <pc:spChg chg="del mod">
          <ac:chgData name="Pablo Garcia" userId="45d086511dae29ac" providerId="LiveId" clId="{372438BE-5AAB-4261-B49B-B2D35409FA8E}" dt="2024-10-09T13:36:50.667" v="1581" actId="478"/>
          <ac:spMkLst>
            <pc:docMk/>
            <pc:sldMk cId="4031631677" sldId="268"/>
            <ac:spMk id="11" creationId="{83956861-CCD6-7D8A-2C5F-97EA219495F0}"/>
          </ac:spMkLst>
        </pc:spChg>
        <pc:spChg chg="del mod">
          <ac:chgData name="Pablo Garcia" userId="45d086511dae29ac" providerId="LiveId" clId="{372438BE-5AAB-4261-B49B-B2D35409FA8E}" dt="2024-10-09T13:36:50.667" v="1581" actId="478"/>
          <ac:spMkLst>
            <pc:docMk/>
            <pc:sldMk cId="4031631677" sldId="268"/>
            <ac:spMk id="12" creationId="{2203F595-DC3C-F907-79E1-E026C6E42880}"/>
          </ac:spMkLst>
        </pc:spChg>
        <pc:spChg chg="del mod">
          <ac:chgData name="Pablo Garcia" userId="45d086511dae29ac" providerId="LiveId" clId="{372438BE-5AAB-4261-B49B-B2D35409FA8E}" dt="2024-10-09T13:36:50.667" v="1581" actId="478"/>
          <ac:spMkLst>
            <pc:docMk/>
            <pc:sldMk cId="4031631677" sldId="268"/>
            <ac:spMk id="13" creationId="{C87B4B72-327D-968B-44F9-304754F510F7}"/>
          </ac:spMkLst>
        </pc:spChg>
        <pc:spChg chg="del mod">
          <ac:chgData name="Pablo Garcia" userId="45d086511dae29ac" providerId="LiveId" clId="{372438BE-5AAB-4261-B49B-B2D35409FA8E}" dt="2024-10-09T13:36:50.667" v="1581" actId="478"/>
          <ac:spMkLst>
            <pc:docMk/>
            <pc:sldMk cId="4031631677" sldId="268"/>
            <ac:spMk id="14" creationId="{F71289F2-6B04-4B51-EF05-7B2432D582AB}"/>
          </ac:spMkLst>
        </pc:spChg>
        <pc:spChg chg="del mod">
          <ac:chgData name="Pablo Garcia" userId="45d086511dae29ac" providerId="LiveId" clId="{372438BE-5AAB-4261-B49B-B2D35409FA8E}" dt="2024-10-09T13:33:42.849" v="1451" actId="478"/>
          <ac:spMkLst>
            <pc:docMk/>
            <pc:sldMk cId="4031631677" sldId="268"/>
            <ac:spMk id="15" creationId="{DE979E36-E991-31A5-1426-2C8251F12093}"/>
          </ac:spMkLst>
        </pc:spChg>
        <pc:spChg chg="del">
          <ac:chgData name="Pablo Garcia" userId="45d086511dae29ac" providerId="LiveId" clId="{372438BE-5AAB-4261-B49B-B2D35409FA8E}" dt="2024-10-09T13:33:44.864" v="1452" actId="478"/>
          <ac:spMkLst>
            <pc:docMk/>
            <pc:sldMk cId="4031631677" sldId="268"/>
            <ac:spMk id="16" creationId="{33CD8B31-6F1A-959B-9A2B-37E4FDBC87D3}"/>
          </ac:spMkLst>
        </pc:spChg>
        <pc:spChg chg="mod">
          <ac:chgData name="Pablo Garcia" userId="45d086511dae29ac" providerId="LiveId" clId="{372438BE-5AAB-4261-B49B-B2D35409FA8E}" dt="2024-10-09T14:14:34.123" v="2370" actId="207"/>
          <ac:spMkLst>
            <pc:docMk/>
            <pc:sldMk cId="4031631677" sldId="268"/>
            <ac:spMk id="19" creationId="{9DF340BA-DF32-4CF2-9A8E-9F2043A41B70}"/>
          </ac:spMkLst>
        </pc:spChg>
        <pc:spChg chg="mod">
          <ac:chgData name="Pablo Garcia" userId="45d086511dae29ac" providerId="LiveId" clId="{372438BE-5AAB-4261-B49B-B2D35409FA8E}" dt="2024-10-09T14:14:41.231" v="2373" actId="27636"/>
          <ac:spMkLst>
            <pc:docMk/>
            <pc:sldMk cId="4031631677" sldId="268"/>
            <ac:spMk id="20" creationId="{B9F95109-6611-6D0A-9C3D-30A7763CDF24}"/>
          </ac:spMkLst>
        </pc:spChg>
        <pc:picChg chg="add mod modCrop">
          <ac:chgData name="Pablo Garcia" userId="45d086511dae29ac" providerId="LiveId" clId="{372438BE-5AAB-4261-B49B-B2D35409FA8E}" dt="2024-10-09T13:37:04.126" v="1584" actId="1076"/>
          <ac:picMkLst>
            <pc:docMk/>
            <pc:sldMk cId="4031631677" sldId="268"/>
            <ac:picMk id="8" creationId="{DE18976E-93A2-3EC3-08F4-4857665D9C1C}"/>
          </ac:picMkLst>
        </pc:picChg>
      </pc:sldChg>
      <pc:sldChg chg="addSp modSp add del mod">
        <pc:chgData name="Pablo Garcia" userId="45d086511dae29ac" providerId="LiveId" clId="{372438BE-5AAB-4261-B49B-B2D35409FA8E}" dt="2024-10-10T02:31:01.481" v="2391" actId="47"/>
        <pc:sldMkLst>
          <pc:docMk/>
          <pc:sldMk cId="3481313093" sldId="269"/>
        </pc:sldMkLst>
        <pc:spChg chg="add mod">
          <ac:chgData name="Pablo Garcia" userId="45d086511dae29ac" providerId="LiveId" clId="{372438BE-5AAB-4261-B49B-B2D35409FA8E}" dt="2024-10-09T13:39:28.526" v="1675" actId="14100"/>
          <ac:spMkLst>
            <pc:docMk/>
            <pc:sldMk cId="3481313093" sldId="269"/>
            <ac:spMk id="2" creationId="{23029236-E7D5-0881-36EC-C4B965894250}"/>
          </ac:spMkLst>
        </pc:spChg>
        <pc:spChg chg="add mod">
          <ac:chgData name="Pablo Garcia" userId="45d086511dae29ac" providerId="LiveId" clId="{372438BE-5AAB-4261-B49B-B2D35409FA8E}" dt="2024-10-09T14:15:00.061" v="2376" actId="14100"/>
          <ac:spMkLst>
            <pc:docMk/>
            <pc:sldMk cId="3481313093" sldId="269"/>
            <ac:spMk id="3" creationId="{5DAC9C4A-6ADC-9887-C27C-2ABAA67093C9}"/>
          </ac:spMkLst>
        </pc:spChg>
        <pc:spChg chg="mod">
          <ac:chgData name="Pablo Garcia" userId="45d086511dae29ac" providerId="LiveId" clId="{372438BE-5AAB-4261-B49B-B2D35409FA8E}" dt="2024-10-09T13:38:18.666" v="1615" actId="14100"/>
          <ac:spMkLst>
            <pc:docMk/>
            <pc:sldMk cId="3481313093" sldId="269"/>
            <ac:spMk id="9" creationId="{E0E83B45-2E14-0750-175F-5510E6DD5770}"/>
          </ac:spMkLst>
        </pc:spChg>
      </pc:sldChg>
      <pc:sldChg chg="addSp modSp add del mod">
        <pc:chgData name="Pablo Garcia" userId="45d086511dae29ac" providerId="LiveId" clId="{372438BE-5AAB-4261-B49B-B2D35409FA8E}" dt="2024-10-10T02:31:01.481" v="2391" actId="47"/>
        <pc:sldMkLst>
          <pc:docMk/>
          <pc:sldMk cId="974865452" sldId="270"/>
        </pc:sldMkLst>
        <pc:spChg chg="mod">
          <ac:chgData name="Pablo Garcia" userId="45d086511dae29ac" providerId="LiveId" clId="{372438BE-5AAB-4261-B49B-B2D35409FA8E}" dt="2024-10-09T13:43:09.121" v="1795" actId="1035"/>
          <ac:spMkLst>
            <pc:docMk/>
            <pc:sldMk cId="974865452" sldId="270"/>
            <ac:spMk id="2" creationId="{07D37553-4318-061C-A3FD-9821F76D932B}"/>
          </ac:spMkLst>
        </pc:spChg>
        <pc:spChg chg="mod">
          <ac:chgData name="Pablo Garcia" userId="45d086511dae29ac" providerId="LiveId" clId="{372438BE-5AAB-4261-B49B-B2D35409FA8E}" dt="2024-10-09T13:43:09.121" v="1795" actId="1035"/>
          <ac:spMkLst>
            <pc:docMk/>
            <pc:sldMk cId="974865452" sldId="270"/>
            <ac:spMk id="3" creationId="{3C451FC8-F070-7D92-31C4-9D67F47D1748}"/>
          </ac:spMkLst>
        </pc:spChg>
        <pc:spChg chg="add mod">
          <ac:chgData name="Pablo Garcia" userId="45d086511dae29ac" providerId="LiveId" clId="{372438BE-5AAB-4261-B49B-B2D35409FA8E}" dt="2024-10-09T13:43:48.850" v="1896" actId="14100"/>
          <ac:spMkLst>
            <pc:docMk/>
            <pc:sldMk cId="974865452" sldId="270"/>
            <ac:spMk id="4" creationId="{ACD78468-C9DC-F932-DA90-CF3AF9FF8848}"/>
          </ac:spMkLst>
        </pc:spChg>
        <pc:spChg chg="add mod">
          <ac:chgData name="Pablo Garcia" userId="45d086511dae29ac" providerId="LiveId" clId="{372438BE-5AAB-4261-B49B-B2D35409FA8E}" dt="2024-10-09T14:15:11.098" v="2378" actId="207"/>
          <ac:spMkLst>
            <pc:docMk/>
            <pc:sldMk cId="974865452" sldId="270"/>
            <ac:spMk id="5" creationId="{4794A701-8F55-4CD0-E500-7602326AF714}"/>
          </ac:spMkLst>
        </pc:spChg>
        <pc:spChg chg="mod">
          <ac:chgData name="Pablo Garcia" userId="45d086511dae29ac" providerId="LiveId" clId="{372438BE-5AAB-4261-B49B-B2D35409FA8E}" dt="2024-10-09T13:41:03.258" v="1743" actId="14100"/>
          <ac:spMkLst>
            <pc:docMk/>
            <pc:sldMk cId="974865452" sldId="270"/>
            <ac:spMk id="9" creationId="{A837A7C9-9AE2-D986-513A-89C0847AC4F3}"/>
          </ac:spMkLst>
        </pc:spChg>
        <pc:spChg chg="mod">
          <ac:chgData name="Pablo Garcia" userId="45d086511dae29ac" providerId="LiveId" clId="{372438BE-5AAB-4261-B49B-B2D35409FA8E}" dt="2024-10-09T13:42:25.540" v="1760" actId="14100"/>
          <ac:spMkLst>
            <pc:docMk/>
            <pc:sldMk cId="974865452" sldId="270"/>
            <ac:spMk id="19" creationId="{1E6EEC97-0EE0-FF8B-1075-4D90255FF3F2}"/>
          </ac:spMkLst>
        </pc:spChg>
        <pc:spChg chg="mod">
          <ac:chgData name="Pablo Garcia" userId="45d086511dae29ac" providerId="LiveId" clId="{372438BE-5AAB-4261-B49B-B2D35409FA8E}" dt="2024-10-09T13:42:22.442" v="1759" actId="14100"/>
          <ac:spMkLst>
            <pc:docMk/>
            <pc:sldMk cId="974865452" sldId="270"/>
            <ac:spMk id="20" creationId="{A7AB61CA-7CFF-C8D1-373B-B730D78DD531}"/>
          </ac:spMkLst>
        </pc:spChg>
      </pc:sldChg>
      <pc:sldChg chg="addSp delSp modSp add mod">
        <pc:chgData name="Pablo Garcia" userId="45d086511dae29ac" providerId="LiveId" clId="{372438BE-5AAB-4261-B49B-B2D35409FA8E}" dt="2024-10-09T14:26:58.411" v="2380" actId="20577"/>
        <pc:sldMkLst>
          <pc:docMk/>
          <pc:sldMk cId="2589991177" sldId="271"/>
        </pc:sldMkLst>
        <pc:spChg chg="mod">
          <ac:chgData name="Pablo Garcia" userId="45d086511dae29ac" providerId="LiveId" clId="{372438BE-5AAB-4261-B49B-B2D35409FA8E}" dt="2024-10-09T13:49:44.389" v="1941" actId="1076"/>
          <ac:spMkLst>
            <pc:docMk/>
            <pc:sldMk cId="2589991177" sldId="271"/>
            <ac:spMk id="3" creationId="{51326DFD-DD99-D37C-D2FC-C741FB10934E}"/>
          </ac:spMkLst>
        </pc:spChg>
        <pc:spChg chg="mod">
          <ac:chgData name="Pablo Garcia" userId="45d086511dae29ac" providerId="LiveId" clId="{372438BE-5AAB-4261-B49B-B2D35409FA8E}" dt="2024-10-09T14:26:58.411" v="2380" actId="20577"/>
          <ac:spMkLst>
            <pc:docMk/>
            <pc:sldMk cId="2589991177" sldId="271"/>
            <ac:spMk id="4" creationId="{B6C7151C-AF70-7B71-9CFD-8FA10B6C1CE5}"/>
          </ac:spMkLst>
        </pc:spChg>
        <pc:spChg chg="mod">
          <ac:chgData name="Pablo Garcia" userId="45d086511dae29ac" providerId="LiveId" clId="{372438BE-5AAB-4261-B49B-B2D35409FA8E}" dt="2024-10-09T13:58:29.801" v="2149" actId="2710"/>
          <ac:spMkLst>
            <pc:docMk/>
            <pc:sldMk cId="2589991177" sldId="271"/>
            <ac:spMk id="5" creationId="{F5336C93-0B41-B2CB-7DBC-3F1EE98F85E2}"/>
          </ac:spMkLst>
        </pc:spChg>
        <pc:spChg chg="del mod">
          <ac:chgData name="Pablo Garcia" userId="45d086511dae29ac" providerId="LiveId" clId="{372438BE-5AAB-4261-B49B-B2D35409FA8E}" dt="2024-10-09T13:48:59.807" v="1933" actId="478"/>
          <ac:spMkLst>
            <pc:docMk/>
            <pc:sldMk cId="2589991177" sldId="271"/>
            <ac:spMk id="6" creationId="{3B495317-BF48-0031-40E0-08D27A01543B}"/>
          </ac:spMkLst>
        </pc:spChg>
        <pc:spChg chg="del">
          <ac:chgData name="Pablo Garcia" userId="45d086511dae29ac" providerId="LiveId" clId="{372438BE-5AAB-4261-B49B-B2D35409FA8E}" dt="2024-10-09T13:48:56.822" v="1932" actId="478"/>
          <ac:spMkLst>
            <pc:docMk/>
            <pc:sldMk cId="2589991177" sldId="271"/>
            <ac:spMk id="7" creationId="{FC824C7E-6000-3C60-4520-F46BB310F1E0}"/>
          </ac:spMkLst>
        </pc:spChg>
        <pc:spChg chg="add del mod">
          <ac:chgData name="Pablo Garcia" userId="45d086511dae29ac" providerId="LiveId" clId="{372438BE-5AAB-4261-B49B-B2D35409FA8E}" dt="2024-10-09T13:49:02.265" v="1934" actId="478"/>
          <ac:spMkLst>
            <pc:docMk/>
            <pc:sldMk cId="2589991177" sldId="271"/>
            <ac:spMk id="10" creationId="{62018103-FE06-D435-9288-652B65B8D578}"/>
          </ac:spMkLst>
        </pc:spChg>
        <pc:picChg chg="del">
          <ac:chgData name="Pablo Garcia" userId="45d086511dae29ac" providerId="LiveId" clId="{372438BE-5AAB-4261-B49B-B2D35409FA8E}" dt="2024-10-09T13:48:52.908" v="1931" actId="478"/>
          <ac:picMkLst>
            <pc:docMk/>
            <pc:sldMk cId="2589991177" sldId="271"/>
            <ac:picMk id="9" creationId="{D7505591-002C-04F0-54B0-429B1F6DE1CB}"/>
          </ac:picMkLst>
        </pc:picChg>
        <pc:picChg chg="add mod">
          <ac:chgData name="Pablo Garcia" userId="45d086511dae29ac" providerId="LiveId" clId="{372438BE-5AAB-4261-B49B-B2D35409FA8E}" dt="2024-10-09T13:50:18.067" v="1946" actId="1076"/>
          <ac:picMkLst>
            <pc:docMk/>
            <pc:sldMk cId="2589991177" sldId="271"/>
            <ac:picMk id="12" creationId="{F48D31F3-C116-B74E-59F2-844F5A428F73}"/>
          </ac:picMkLst>
        </pc:picChg>
      </pc:sldChg>
      <pc:sldChg chg="addSp delSp modSp add mod">
        <pc:chgData name="Pablo Garcia" userId="45d086511dae29ac" providerId="LiveId" clId="{372438BE-5AAB-4261-B49B-B2D35409FA8E}" dt="2024-10-09T14:27:03.051" v="2382" actId="20577"/>
        <pc:sldMkLst>
          <pc:docMk/>
          <pc:sldMk cId="2424657192" sldId="272"/>
        </pc:sldMkLst>
        <pc:spChg chg="mod">
          <ac:chgData name="Pablo Garcia" userId="45d086511dae29ac" providerId="LiveId" clId="{372438BE-5AAB-4261-B49B-B2D35409FA8E}" dt="2024-10-09T13:51:21.828" v="1968" actId="14100"/>
          <ac:spMkLst>
            <pc:docMk/>
            <pc:sldMk cId="2424657192" sldId="272"/>
            <ac:spMk id="2" creationId="{811B5049-A8A4-9E01-2A1B-4A62C2FFDE76}"/>
          </ac:spMkLst>
        </pc:spChg>
        <pc:spChg chg="mod">
          <ac:chgData name="Pablo Garcia" userId="45d086511dae29ac" providerId="LiveId" clId="{372438BE-5AAB-4261-B49B-B2D35409FA8E}" dt="2024-10-09T13:52:02.571" v="1992" actId="14100"/>
          <ac:spMkLst>
            <pc:docMk/>
            <pc:sldMk cId="2424657192" sldId="272"/>
            <ac:spMk id="3" creationId="{BA930495-5EB8-B736-D8AB-975FD2E9EB22}"/>
          </ac:spMkLst>
        </pc:spChg>
        <pc:spChg chg="mod">
          <ac:chgData name="Pablo Garcia" userId="45d086511dae29ac" providerId="LiveId" clId="{372438BE-5AAB-4261-B49B-B2D35409FA8E}" dt="2024-10-09T14:27:03.051" v="2382" actId="20577"/>
          <ac:spMkLst>
            <pc:docMk/>
            <pc:sldMk cId="2424657192" sldId="272"/>
            <ac:spMk id="4" creationId="{1904DF9B-66D1-3AA7-0BEF-476B3C3107E9}"/>
          </ac:spMkLst>
        </pc:spChg>
        <pc:spChg chg="mod">
          <ac:chgData name="Pablo Garcia" userId="45d086511dae29ac" providerId="LiveId" clId="{372438BE-5AAB-4261-B49B-B2D35409FA8E}" dt="2024-10-09T14:04:42.303" v="2279" actId="207"/>
          <ac:spMkLst>
            <pc:docMk/>
            <pc:sldMk cId="2424657192" sldId="272"/>
            <ac:spMk id="5" creationId="{39294923-CE6F-C538-7DD3-438A46B1D5F1}"/>
          </ac:spMkLst>
        </pc:spChg>
        <pc:picChg chg="add mod">
          <ac:chgData name="Pablo Garcia" userId="45d086511dae29ac" providerId="LiveId" clId="{372438BE-5AAB-4261-B49B-B2D35409FA8E}" dt="2024-10-09T13:52:29.841" v="1997" actId="1076"/>
          <ac:picMkLst>
            <pc:docMk/>
            <pc:sldMk cId="2424657192" sldId="272"/>
            <ac:picMk id="7" creationId="{ED4021FA-1614-0565-23DE-850A60AA6AA4}"/>
          </ac:picMkLst>
        </pc:picChg>
        <pc:picChg chg="del">
          <ac:chgData name="Pablo Garcia" userId="45d086511dae29ac" providerId="LiveId" clId="{372438BE-5AAB-4261-B49B-B2D35409FA8E}" dt="2024-10-09T13:52:03.949" v="1993" actId="478"/>
          <ac:picMkLst>
            <pc:docMk/>
            <pc:sldMk cId="2424657192" sldId="272"/>
            <ac:picMk id="12" creationId="{C90DC0E0-DA28-287E-E87E-26157F8B80BD}"/>
          </ac:picMkLst>
        </pc:picChg>
      </pc:sldChg>
      <pc:sldChg chg="addSp delSp modSp add mod">
        <pc:chgData name="Pablo Garcia" userId="45d086511dae29ac" providerId="LiveId" clId="{372438BE-5AAB-4261-B49B-B2D35409FA8E}" dt="2024-10-09T14:27:07.426" v="2384" actId="20577"/>
        <pc:sldMkLst>
          <pc:docMk/>
          <pc:sldMk cId="2866872645" sldId="273"/>
        </pc:sldMkLst>
        <pc:spChg chg="mod">
          <ac:chgData name="Pablo Garcia" userId="45d086511dae29ac" providerId="LiveId" clId="{372438BE-5AAB-4261-B49B-B2D35409FA8E}" dt="2024-10-09T13:53:10.658" v="2012" actId="14100"/>
          <ac:spMkLst>
            <pc:docMk/>
            <pc:sldMk cId="2866872645" sldId="273"/>
            <ac:spMk id="2" creationId="{C7300E61-37F3-B40B-50D0-0439CDEE3D16}"/>
          </ac:spMkLst>
        </pc:spChg>
        <pc:spChg chg="mod">
          <ac:chgData name="Pablo Garcia" userId="45d086511dae29ac" providerId="LiveId" clId="{372438BE-5AAB-4261-B49B-B2D35409FA8E}" dt="2024-10-09T13:58:02.699" v="2143" actId="2710"/>
          <ac:spMkLst>
            <pc:docMk/>
            <pc:sldMk cId="2866872645" sldId="273"/>
            <ac:spMk id="3" creationId="{77DACC2D-6004-5B22-C213-AC9FD739A77D}"/>
          </ac:spMkLst>
        </pc:spChg>
        <pc:spChg chg="mod">
          <ac:chgData name="Pablo Garcia" userId="45d086511dae29ac" providerId="LiveId" clId="{372438BE-5AAB-4261-B49B-B2D35409FA8E}" dt="2024-10-09T14:27:07.426" v="2384" actId="20577"/>
          <ac:spMkLst>
            <pc:docMk/>
            <pc:sldMk cId="2866872645" sldId="273"/>
            <ac:spMk id="4" creationId="{028241C6-4C11-0D8E-C4B9-41884F744A05}"/>
          </ac:spMkLst>
        </pc:spChg>
        <pc:spChg chg="mod">
          <ac:chgData name="Pablo Garcia" userId="45d086511dae29ac" providerId="LiveId" clId="{372438BE-5AAB-4261-B49B-B2D35409FA8E}" dt="2024-10-09T14:04:36.525" v="2278" actId="207"/>
          <ac:spMkLst>
            <pc:docMk/>
            <pc:sldMk cId="2866872645" sldId="273"/>
            <ac:spMk id="5" creationId="{41D515DE-F3AD-E8C5-37E0-501310816560}"/>
          </ac:spMkLst>
        </pc:spChg>
        <pc:picChg chg="del">
          <ac:chgData name="Pablo Garcia" userId="45d086511dae29ac" providerId="LiveId" clId="{372438BE-5AAB-4261-B49B-B2D35409FA8E}" dt="2024-10-09T13:54:10.615" v="2044" actId="478"/>
          <ac:picMkLst>
            <pc:docMk/>
            <pc:sldMk cId="2866872645" sldId="273"/>
            <ac:picMk id="7" creationId="{B2B39028-6411-AB14-F95F-252438DF2F4E}"/>
          </ac:picMkLst>
        </pc:picChg>
        <pc:picChg chg="add del mod">
          <ac:chgData name="Pablo Garcia" userId="45d086511dae29ac" providerId="LiveId" clId="{372438BE-5AAB-4261-B49B-B2D35409FA8E}" dt="2024-10-09T13:54:50.429" v="2054" actId="478"/>
          <ac:picMkLst>
            <pc:docMk/>
            <pc:sldMk cId="2866872645" sldId="273"/>
            <ac:picMk id="8" creationId="{029EB61A-90B5-8288-C6EC-7E50BD47638D}"/>
          </ac:picMkLst>
        </pc:picChg>
        <pc:picChg chg="add del mod">
          <ac:chgData name="Pablo Garcia" userId="45d086511dae29ac" providerId="LiveId" clId="{372438BE-5AAB-4261-B49B-B2D35409FA8E}" dt="2024-10-09T13:55:28.355" v="2058" actId="478"/>
          <ac:picMkLst>
            <pc:docMk/>
            <pc:sldMk cId="2866872645" sldId="273"/>
            <ac:picMk id="10" creationId="{383D1DA1-4987-A235-81AF-D74AEA6ACB50}"/>
          </ac:picMkLst>
        </pc:picChg>
        <pc:picChg chg="add mod">
          <ac:chgData name="Pablo Garcia" userId="45d086511dae29ac" providerId="LiveId" clId="{372438BE-5AAB-4261-B49B-B2D35409FA8E}" dt="2024-10-09T13:56:18.192" v="2098" actId="14100"/>
          <ac:picMkLst>
            <pc:docMk/>
            <pc:sldMk cId="2866872645" sldId="273"/>
            <ac:picMk id="12" creationId="{F6707D3D-CDDB-9E55-AA50-1AD5349A42A4}"/>
          </ac:picMkLst>
        </pc:picChg>
      </pc:sldChg>
      <pc:sldChg chg="addSp delSp modSp add mod">
        <pc:chgData name="Pablo Garcia" userId="45d086511dae29ac" providerId="LiveId" clId="{372438BE-5AAB-4261-B49B-B2D35409FA8E}" dt="2024-10-09T14:27:14.347" v="2386" actId="20577"/>
        <pc:sldMkLst>
          <pc:docMk/>
          <pc:sldMk cId="1662912407" sldId="274"/>
        </pc:sldMkLst>
        <pc:spChg chg="mod">
          <ac:chgData name="Pablo Garcia" userId="45d086511dae29ac" providerId="LiveId" clId="{372438BE-5AAB-4261-B49B-B2D35409FA8E}" dt="2024-10-09T13:56:57.838" v="2121" actId="14100"/>
          <ac:spMkLst>
            <pc:docMk/>
            <pc:sldMk cId="1662912407" sldId="274"/>
            <ac:spMk id="2" creationId="{9231537C-388A-AEB8-1FD8-EB8F95BD9EDC}"/>
          </ac:spMkLst>
        </pc:spChg>
        <pc:spChg chg="mod">
          <ac:chgData name="Pablo Garcia" userId="45d086511dae29ac" providerId="LiveId" clId="{372438BE-5AAB-4261-B49B-B2D35409FA8E}" dt="2024-10-09T13:59:35.539" v="2163" actId="14100"/>
          <ac:spMkLst>
            <pc:docMk/>
            <pc:sldMk cId="1662912407" sldId="274"/>
            <ac:spMk id="3" creationId="{BEC84582-FBF5-16CC-84B8-DA308795BD2E}"/>
          </ac:spMkLst>
        </pc:spChg>
        <pc:spChg chg="mod">
          <ac:chgData name="Pablo Garcia" userId="45d086511dae29ac" providerId="LiveId" clId="{372438BE-5AAB-4261-B49B-B2D35409FA8E}" dt="2024-10-09T14:27:14.347" v="2386" actId="20577"/>
          <ac:spMkLst>
            <pc:docMk/>
            <pc:sldMk cId="1662912407" sldId="274"/>
            <ac:spMk id="4" creationId="{E028AD73-54F5-B729-910B-F02A98350C1A}"/>
          </ac:spMkLst>
        </pc:spChg>
        <pc:spChg chg="mod">
          <ac:chgData name="Pablo Garcia" userId="45d086511dae29ac" providerId="LiveId" clId="{372438BE-5AAB-4261-B49B-B2D35409FA8E}" dt="2024-10-09T14:04:30.939" v="2277" actId="207"/>
          <ac:spMkLst>
            <pc:docMk/>
            <pc:sldMk cId="1662912407" sldId="274"/>
            <ac:spMk id="5" creationId="{087EB531-E4BD-B3DE-B724-4D13DD444A13}"/>
          </ac:spMkLst>
        </pc:spChg>
        <pc:picChg chg="add mod">
          <ac:chgData name="Pablo Garcia" userId="45d086511dae29ac" providerId="LiveId" clId="{372438BE-5AAB-4261-B49B-B2D35409FA8E}" dt="2024-10-09T13:59:54.062" v="2166" actId="1076"/>
          <ac:picMkLst>
            <pc:docMk/>
            <pc:sldMk cId="1662912407" sldId="274"/>
            <ac:picMk id="7" creationId="{62BBFDF9-968A-9307-22CD-2F073FC5A5B6}"/>
          </ac:picMkLst>
        </pc:picChg>
        <pc:picChg chg="del">
          <ac:chgData name="Pablo Garcia" userId="45d086511dae29ac" providerId="LiveId" clId="{372438BE-5AAB-4261-B49B-B2D35409FA8E}" dt="2024-10-09T13:58:59.907" v="2156" actId="478"/>
          <ac:picMkLst>
            <pc:docMk/>
            <pc:sldMk cId="1662912407" sldId="274"/>
            <ac:picMk id="12" creationId="{A0319C32-5FEA-D2BB-223D-A4F34BF8D60E}"/>
          </ac:picMkLst>
        </pc:picChg>
      </pc:sldChg>
      <pc:sldChg chg="addSp delSp modSp add mod">
        <pc:chgData name="Pablo Garcia" userId="45d086511dae29ac" providerId="LiveId" clId="{372438BE-5AAB-4261-B49B-B2D35409FA8E}" dt="2024-10-09T14:04:26.335" v="2276" actId="207"/>
        <pc:sldMkLst>
          <pc:docMk/>
          <pc:sldMk cId="653104303" sldId="275"/>
        </pc:sldMkLst>
        <pc:spChg chg="mod">
          <ac:chgData name="Pablo Garcia" userId="45d086511dae29ac" providerId="LiveId" clId="{372438BE-5AAB-4261-B49B-B2D35409FA8E}" dt="2024-10-09T14:01:03.299" v="2193" actId="20577"/>
          <ac:spMkLst>
            <pc:docMk/>
            <pc:sldMk cId="653104303" sldId="275"/>
            <ac:spMk id="4" creationId="{7C29A85C-1E8B-98A7-FFF1-40B507D6193B}"/>
          </ac:spMkLst>
        </pc:spChg>
        <pc:spChg chg="mod">
          <ac:chgData name="Pablo Garcia" userId="45d086511dae29ac" providerId="LiveId" clId="{372438BE-5AAB-4261-B49B-B2D35409FA8E}" dt="2024-10-09T14:04:26.335" v="2276" actId="207"/>
          <ac:spMkLst>
            <pc:docMk/>
            <pc:sldMk cId="653104303" sldId="275"/>
            <ac:spMk id="5" creationId="{86BD74BA-33DB-B412-1D3F-0DF5B5030FF9}"/>
          </ac:spMkLst>
        </pc:spChg>
        <pc:picChg chg="del">
          <ac:chgData name="Pablo Garcia" userId="45d086511dae29ac" providerId="LiveId" clId="{372438BE-5AAB-4261-B49B-B2D35409FA8E}" dt="2024-10-09T14:01:36.696" v="2202" actId="478"/>
          <ac:picMkLst>
            <pc:docMk/>
            <pc:sldMk cId="653104303" sldId="275"/>
            <ac:picMk id="7" creationId="{F5AD1F86-2A54-1587-9F1C-83687351C091}"/>
          </ac:picMkLst>
        </pc:picChg>
        <pc:picChg chg="add mod">
          <ac:chgData name="Pablo Garcia" userId="45d086511dae29ac" providerId="LiveId" clId="{372438BE-5AAB-4261-B49B-B2D35409FA8E}" dt="2024-10-09T14:01:59.714" v="2205" actId="1076"/>
          <ac:picMkLst>
            <pc:docMk/>
            <pc:sldMk cId="653104303" sldId="275"/>
            <ac:picMk id="8" creationId="{FB845F07-11EF-89BD-499B-E2E77317BC21}"/>
          </ac:picMkLst>
        </pc:picChg>
      </pc:sldChg>
      <pc:sldChg chg="addSp delSp modSp add mod">
        <pc:chgData name="Pablo Garcia" userId="45d086511dae29ac" providerId="LiveId" clId="{372438BE-5AAB-4261-B49B-B2D35409FA8E}" dt="2024-10-09T14:28:46.447" v="2390" actId="1076"/>
        <pc:sldMkLst>
          <pc:docMk/>
          <pc:sldMk cId="467043677" sldId="276"/>
        </pc:sldMkLst>
        <pc:spChg chg="mod">
          <ac:chgData name="Pablo Garcia" userId="45d086511dae29ac" providerId="LiveId" clId="{372438BE-5AAB-4261-B49B-B2D35409FA8E}" dt="2024-10-09T14:03:19.123" v="2248" actId="14100"/>
          <ac:spMkLst>
            <pc:docMk/>
            <pc:sldMk cId="467043677" sldId="276"/>
            <ac:spMk id="2" creationId="{968147E8-8D5F-ADAB-4BAC-1B03F2745418}"/>
          </ac:spMkLst>
        </pc:spChg>
        <pc:spChg chg="mod">
          <ac:chgData name="Pablo Garcia" userId="45d086511dae29ac" providerId="LiveId" clId="{372438BE-5AAB-4261-B49B-B2D35409FA8E}" dt="2024-10-09T14:03:15.994" v="2247" actId="27636"/>
          <ac:spMkLst>
            <pc:docMk/>
            <pc:sldMk cId="467043677" sldId="276"/>
            <ac:spMk id="4" creationId="{F3DFAF94-1B89-36B7-D85B-789B4C4FF198}"/>
          </ac:spMkLst>
        </pc:spChg>
        <pc:spChg chg="mod">
          <ac:chgData name="Pablo Garcia" userId="45d086511dae29ac" providerId="LiveId" clId="{372438BE-5AAB-4261-B49B-B2D35409FA8E}" dt="2024-10-09T14:04:18.983" v="2275" actId="207"/>
          <ac:spMkLst>
            <pc:docMk/>
            <pc:sldMk cId="467043677" sldId="276"/>
            <ac:spMk id="5" creationId="{6C2926EF-AF42-E2B0-1D27-E8B6BABF155C}"/>
          </ac:spMkLst>
        </pc:spChg>
        <pc:picChg chg="add mod">
          <ac:chgData name="Pablo Garcia" userId="45d086511dae29ac" providerId="LiveId" clId="{372438BE-5AAB-4261-B49B-B2D35409FA8E}" dt="2024-10-09T14:28:46.447" v="2390" actId="1076"/>
          <ac:picMkLst>
            <pc:docMk/>
            <pc:sldMk cId="467043677" sldId="276"/>
            <ac:picMk id="7" creationId="{F71AF9C8-94BC-2767-0ED3-972D8A9E7E94}"/>
          </ac:picMkLst>
        </pc:picChg>
        <pc:picChg chg="del">
          <ac:chgData name="Pablo Garcia" userId="45d086511dae29ac" providerId="LiveId" clId="{372438BE-5AAB-4261-B49B-B2D35409FA8E}" dt="2024-10-09T14:27:26.659" v="2387" actId="478"/>
          <ac:picMkLst>
            <pc:docMk/>
            <pc:sldMk cId="467043677" sldId="276"/>
            <ac:picMk id="8" creationId="{230CF7B6-1008-2E69-2A89-9E4C95D0D4F3}"/>
          </ac:picMkLst>
        </pc:picChg>
      </pc:sldChg>
      <pc:sldChg chg="addSp delSp modSp add del mod">
        <pc:chgData name="Pablo Garcia" userId="45d086511dae29ac" providerId="LiveId" clId="{372438BE-5AAB-4261-B49B-B2D35409FA8E}" dt="2024-10-10T02:31:01.481" v="2391" actId="47"/>
        <pc:sldMkLst>
          <pc:docMk/>
          <pc:sldMk cId="868696190" sldId="277"/>
        </pc:sldMkLst>
        <pc:spChg chg="mod">
          <ac:chgData name="Pablo Garcia" userId="45d086511dae29ac" providerId="LiveId" clId="{372438BE-5AAB-4261-B49B-B2D35409FA8E}" dt="2024-10-09T14:07:57.317" v="2315" actId="14100"/>
          <ac:spMkLst>
            <pc:docMk/>
            <pc:sldMk cId="868696190" sldId="277"/>
            <ac:spMk id="3" creationId="{C5D73DA6-57EC-23FF-5641-6735A81993C8}"/>
          </ac:spMkLst>
        </pc:spChg>
        <pc:spChg chg="mod">
          <ac:chgData name="Pablo Garcia" userId="45d086511dae29ac" providerId="LiveId" clId="{372438BE-5AAB-4261-B49B-B2D35409FA8E}" dt="2024-10-09T14:09:00.654" v="2330" actId="113"/>
          <ac:spMkLst>
            <pc:docMk/>
            <pc:sldMk cId="868696190" sldId="277"/>
            <ac:spMk id="5" creationId="{9BB866F0-90F3-1A93-97FA-5AB9E2B113EA}"/>
          </ac:spMkLst>
        </pc:spChg>
        <pc:spChg chg="del">
          <ac:chgData name="Pablo Garcia" userId="45d086511dae29ac" providerId="LiveId" clId="{372438BE-5AAB-4261-B49B-B2D35409FA8E}" dt="2024-10-09T14:08:13.686" v="2321" actId="478"/>
          <ac:spMkLst>
            <pc:docMk/>
            <pc:sldMk cId="868696190" sldId="277"/>
            <ac:spMk id="6" creationId="{E67B24FB-E793-A0D3-7554-835FE0C8875F}"/>
          </ac:spMkLst>
        </pc:spChg>
        <pc:spChg chg="del">
          <ac:chgData name="Pablo Garcia" userId="45d086511dae29ac" providerId="LiveId" clId="{372438BE-5AAB-4261-B49B-B2D35409FA8E}" dt="2024-10-09T14:08:08.947" v="2319" actId="478"/>
          <ac:spMkLst>
            <pc:docMk/>
            <pc:sldMk cId="868696190" sldId="277"/>
            <ac:spMk id="7" creationId="{ECCB0195-BF68-3364-698B-BC52F49C315E}"/>
          </ac:spMkLst>
        </pc:spChg>
        <pc:spChg chg="del">
          <ac:chgData name="Pablo Garcia" userId="45d086511dae29ac" providerId="LiveId" clId="{372438BE-5AAB-4261-B49B-B2D35409FA8E}" dt="2024-10-09T14:08:13.686" v="2321" actId="478"/>
          <ac:spMkLst>
            <pc:docMk/>
            <pc:sldMk cId="868696190" sldId="277"/>
            <ac:spMk id="8" creationId="{232BBADD-9DB1-C786-4685-162E85044A2A}"/>
          </ac:spMkLst>
        </pc:spChg>
        <pc:spChg chg="del mod">
          <ac:chgData name="Pablo Garcia" userId="45d086511dae29ac" providerId="LiveId" clId="{372438BE-5AAB-4261-B49B-B2D35409FA8E}" dt="2024-10-09T14:08:13.686" v="2321" actId="478"/>
          <ac:spMkLst>
            <pc:docMk/>
            <pc:sldMk cId="868696190" sldId="277"/>
            <ac:spMk id="9" creationId="{A23586A8-0887-EA3E-0C98-D67E13B5952D}"/>
          </ac:spMkLst>
        </pc:spChg>
        <pc:picChg chg="add mod">
          <ac:chgData name="Pablo Garcia" userId="45d086511dae29ac" providerId="LiveId" clId="{372438BE-5AAB-4261-B49B-B2D35409FA8E}" dt="2024-10-09T14:08:44.086" v="2329" actId="1076"/>
          <ac:picMkLst>
            <pc:docMk/>
            <pc:sldMk cId="868696190" sldId="277"/>
            <ac:picMk id="11" creationId="{20F3B282-6AFD-5E9A-C47E-DD36CDEF754A}"/>
          </ac:picMkLst>
        </pc:picChg>
        <pc:picChg chg="del">
          <ac:chgData name="Pablo Garcia" userId="45d086511dae29ac" providerId="LiveId" clId="{372438BE-5AAB-4261-B49B-B2D35409FA8E}" dt="2024-10-09T14:08:07.349" v="2318" actId="478"/>
          <ac:picMkLst>
            <pc:docMk/>
            <pc:sldMk cId="868696190" sldId="277"/>
            <ac:picMk id="14" creationId="{49212F70-4CA0-1A19-A9BC-A32AEB21B54D}"/>
          </ac:picMkLst>
        </pc:picChg>
        <pc:picChg chg="del">
          <ac:chgData name="Pablo Garcia" userId="45d086511dae29ac" providerId="LiveId" clId="{372438BE-5AAB-4261-B49B-B2D35409FA8E}" dt="2024-10-09T14:08:13.686" v="2321" actId="478"/>
          <ac:picMkLst>
            <pc:docMk/>
            <pc:sldMk cId="868696190" sldId="277"/>
            <ac:picMk id="16" creationId="{BB6A3028-DC52-0003-0712-43C1D8ADB1A2}"/>
          </ac:picMkLst>
        </pc:picChg>
      </pc:sldChg>
      <pc:sldChg chg="modSp add mod ord">
        <pc:chgData name="Pablo Garcia" userId="45d086511dae29ac" providerId="LiveId" clId="{372438BE-5AAB-4261-B49B-B2D35409FA8E}" dt="2024-10-10T02:31:16.123" v="2402" actId="20577"/>
        <pc:sldMkLst>
          <pc:docMk/>
          <pc:sldMk cId="4074835666" sldId="277"/>
        </pc:sldMkLst>
        <pc:spChg chg="mod">
          <ac:chgData name="Pablo Garcia" userId="45d086511dae29ac" providerId="LiveId" clId="{372438BE-5AAB-4261-B49B-B2D35409FA8E}" dt="2024-10-10T02:31:16.123" v="2402" actId="20577"/>
          <ac:spMkLst>
            <pc:docMk/>
            <pc:sldMk cId="4074835666" sldId="277"/>
            <ac:spMk id="2" creationId="{24043908-4786-AC24-CEF0-3224ABC0C72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82988-CB30-FA49-CB3A-12503DE6B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F28E1A-9F89-97E9-7F4F-EC2651870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DD4F0-271F-620A-B0F8-1779CDFCB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3682-0822-478F-A46A-67782FB83CFB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9C772-010E-B57A-6008-2088AF099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3500D-0E98-EF46-2939-8715D3EF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D8B2-FD75-46D1-81C5-9C87B44E2F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5809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4ECE5-927B-808D-974A-38988F6C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27177-DFEE-065B-2150-17CD2C329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5333B-DE4B-D62D-B441-FB91C7C2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3682-0822-478F-A46A-67782FB83CFB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2194D-5725-6B0D-DD34-9AE332AE4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9D913-0161-0913-3C1E-C8BDA4D5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D8B2-FD75-46D1-81C5-9C87B44E2F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3224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770053-89BC-6854-36BC-9BE30261C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28ACE-5C1A-B130-04F4-CA81A65F3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20DC7-FED0-E26F-D3DB-0A9DA2B1A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3682-0822-478F-A46A-67782FB83CFB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CD842-D2E7-E173-0FC6-9A37C410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D0BB7-DF5F-7106-F4F9-AC168E21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D8B2-FD75-46D1-81C5-9C87B44E2F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627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E786-8110-6E5F-5FDC-FABC25C7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777E2-288B-8DE8-965B-44AC39F79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0300E-8D4D-C3FE-6D9A-16506FD0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3682-0822-478F-A46A-67782FB83CFB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F0778-DB58-173C-92E9-BEB28A943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2203B-A127-BC90-F5D2-6977586F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D8B2-FD75-46D1-81C5-9C87B44E2F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225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C6E8F-67D2-0AFF-0E40-B07DFCC01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0D8E0-6FD9-0588-9E5F-CE424CFE3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9A4C3-0DFB-5E9A-77EE-33D3CC50F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3682-0822-478F-A46A-67782FB83CFB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20F80-9BB4-D5A9-5A7D-BD32A25D9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ED618-41E4-99AC-1CFE-9294645E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D8B2-FD75-46D1-81C5-9C87B44E2F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254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8ABC-0929-DB48-72C4-6049FB355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DAF9F-2ABD-98F5-D70F-331D8ED81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B33801-64CC-D424-FC3C-DA63D261F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72EA8-11B6-7BEE-0B89-CD77647CA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3682-0822-478F-A46A-67782FB83CFB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144EA-3E12-18F9-E1D1-259E06230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1A9DF-2E29-BE75-0F3D-60BDB82E6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D8B2-FD75-46D1-81C5-9C87B44E2F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755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79BB-48AD-B9A3-712A-A718B1E2E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0B5EF-F19A-2C16-E6E1-4922E0B53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0BE445-F1EB-FCC8-B94F-01FE301E9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7AE3B5-D3C3-8258-7ED8-7AB4D03763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876BE2-6407-6623-2C66-03522B46CF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12099C-118E-7191-8CF4-D5832DD91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3682-0822-478F-A46A-67782FB83CFB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980B44-B9A7-D1A1-C0DC-130C365A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57EA05-17D5-235B-B233-FE93FA449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D8B2-FD75-46D1-81C5-9C87B44E2F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010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15F7-279C-778B-5FA9-862F5155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4BDFD-150A-41CE-5FDF-7E31AD3A9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3682-0822-478F-A46A-67782FB83CFB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78193-CAD4-2BA7-712B-555BF3E2F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DE09-6736-FEF3-830E-4018C04ED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D8B2-FD75-46D1-81C5-9C87B44E2F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000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F62AE0-E6AD-B95E-4666-DDC0FE28E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3682-0822-478F-A46A-67782FB83CFB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42356-342E-5ACB-F3B2-10C63195E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F5CF2-A6B7-87B2-B749-C6920C38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D8B2-FD75-46D1-81C5-9C87B44E2F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811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AFC2-38E3-BEFF-23E2-4E07590C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3137-39C3-2422-BCED-1731743A4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B3B9F-7CBC-676C-8348-D7BD27DEF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5FD73-B2EF-EF68-A5BD-2EBC64F31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3682-0822-478F-A46A-67782FB83CFB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BCC8B-08B2-7254-D316-1678E7FAA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D624E-115E-BB5E-15AA-8987A061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D8B2-FD75-46D1-81C5-9C87B44E2F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319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0D6B-0AE0-A1FB-5F0F-295EAD3BE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633E87-EE97-4A9D-FD5F-3FF164F82E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89D50-572A-5A7C-9029-F63FC0594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B01EB-298A-3315-EB08-12C1F4749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3682-0822-478F-A46A-67782FB83CFB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46863-3414-433B-D69A-8E109799F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7342E-2148-C5E5-8CAA-71E2FC8A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D8B2-FD75-46D1-81C5-9C87B44E2F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066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CFE7C2-7B79-EF56-1962-CA69E2700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555FA-7B39-4113-A965-A0E9185C7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F71EF-0211-9382-8899-DDA5133ED0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6D3682-0822-478F-A46A-67782FB83CFB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DBA50-291F-C63E-FDD0-2217E5672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AF81A-F4B3-E97C-EC83-A73A59420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A1D8B2-FD75-46D1-81C5-9C87B44E2F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3113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dhqwbUWf4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9468CF-DDFE-DDE1-9C8F-A145EB02CDF6}"/>
              </a:ext>
            </a:extLst>
          </p:cNvPr>
          <p:cNvSpPr/>
          <p:nvPr/>
        </p:nvSpPr>
        <p:spPr>
          <a:xfrm>
            <a:off x="852795" y="1122362"/>
            <a:ext cx="6138153" cy="1548420"/>
          </a:xfrm>
          <a:prstGeom prst="roundRect">
            <a:avLst/>
          </a:prstGeom>
          <a:solidFill>
            <a:srgbClr val="021022"/>
          </a:solidFill>
          <a:ln>
            <a:solidFill>
              <a:srgbClr val="0210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DD891B-A1D0-AF75-03F6-5C161EB15572}"/>
              </a:ext>
            </a:extLst>
          </p:cNvPr>
          <p:cNvSpPr/>
          <p:nvPr/>
        </p:nvSpPr>
        <p:spPr>
          <a:xfrm>
            <a:off x="875482" y="3587785"/>
            <a:ext cx="6138153" cy="1548420"/>
          </a:xfrm>
          <a:prstGeom prst="roundRect">
            <a:avLst/>
          </a:prstGeom>
          <a:solidFill>
            <a:srgbClr val="021022"/>
          </a:solidFill>
          <a:ln>
            <a:solidFill>
              <a:srgbClr val="0210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54E15-533F-D434-DFF8-688F18515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795" y="1122360"/>
            <a:ext cx="6138153" cy="1548420"/>
          </a:xfrm>
        </p:spPr>
        <p:txBody>
          <a:bodyPr/>
          <a:lstStyle/>
          <a:p>
            <a:r>
              <a:rPr lang="pt-BR" dirty="0">
                <a:solidFill>
                  <a:srgbClr val="89F3FD"/>
                </a:solidFill>
              </a:rPr>
              <a:t>Aulas Senac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E3D6D-597B-50EB-CC9F-8FCFEE7E6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482" y="3587786"/>
            <a:ext cx="6138153" cy="1548420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rgbClr val="89F3FD"/>
                </a:solidFill>
              </a:rPr>
              <a:t>Desenvolvimento Web para Adolescentes</a:t>
            </a:r>
          </a:p>
          <a:p>
            <a:pPr algn="ctr"/>
            <a:r>
              <a:rPr lang="pt-BR" sz="2400" dirty="0">
                <a:solidFill>
                  <a:srgbClr val="89F3FD"/>
                </a:solidFill>
              </a:rPr>
              <a:t>Pablo Garcia</a:t>
            </a:r>
          </a:p>
          <a:p>
            <a:pPr algn="ctr"/>
            <a:r>
              <a:rPr lang="pt-BR" sz="2400" dirty="0">
                <a:solidFill>
                  <a:srgbClr val="89F3FD"/>
                </a:solidFill>
              </a:rPr>
              <a:t>Fundamentos da Programação </a:t>
            </a:r>
          </a:p>
        </p:txBody>
      </p:sp>
    </p:spTree>
    <p:extLst>
      <p:ext uri="{BB962C8B-B14F-4D97-AF65-F5344CB8AC3E}">
        <p14:creationId xmlns:p14="http://schemas.microsoft.com/office/powerpoint/2010/main" val="1879694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3625E1-B805-E262-F33C-ECDA0229F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D432CA-8939-7695-4916-7B33735AF9C9}"/>
              </a:ext>
            </a:extLst>
          </p:cNvPr>
          <p:cNvSpPr/>
          <p:nvPr/>
        </p:nvSpPr>
        <p:spPr>
          <a:xfrm>
            <a:off x="852795" y="1122362"/>
            <a:ext cx="6138153" cy="1548420"/>
          </a:xfrm>
          <a:prstGeom prst="roundRect">
            <a:avLst/>
          </a:prstGeom>
          <a:solidFill>
            <a:srgbClr val="021022"/>
          </a:solidFill>
          <a:ln>
            <a:solidFill>
              <a:srgbClr val="0210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B8A2B8-B660-64B6-61F8-13127419B0CE}"/>
              </a:ext>
            </a:extLst>
          </p:cNvPr>
          <p:cNvSpPr/>
          <p:nvPr/>
        </p:nvSpPr>
        <p:spPr>
          <a:xfrm>
            <a:off x="875482" y="3587785"/>
            <a:ext cx="6138153" cy="1548420"/>
          </a:xfrm>
          <a:prstGeom prst="roundRect">
            <a:avLst/>
          </a:prstGeom>
          <a:solidFill>
            <a:srgbClr val="021022"/>
          </a:solidFill>
          <a:ln>
            <a:solidFill>
              <a:srgbClr val="0210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43908-4786-AC24-CEF0-3224ABC0C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795" y="1122360"/>
            <a:ext cx="6138153" cy="1548420"/>
          </a:xfrm>
        </p:spPr>
        <p:txBody>
          <a:bodyPr/>
          <a:lstStyle/>
          <a:p>
            <a:r>
              <a:rPr lang="pt-BR" dirty="0">
                <a:solidFill>
                  <a:srgbClr val="89F3FD"/>
                </a:solidFill>
              </a:rPr>
              <a:t>Obrigado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CDF9E-0F3E-9FD0-F89D-6495BD7F6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482" y="3587786"/>
            <a:ext cx="6138153" cy="1548420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rgbClr val="89F3FD"/>
                </a:solidFill>
              </a:rPr>
              <a:t>Desenvolvimento Web para Adolescentes</a:t>
            </a:r>
          </a:p>
          <a:p>
            <a:pPr algn="ctr"/>
            <a:r>
              <a:rPr lang="pt-BR" sz="2400" dirty="0">
                <a:solidFill>
                  <a:srgbClr val="89F3FD"/>
                </a:solidFill>
              </a:rPr>
              <a:t>Pablo Garcia</a:t>
            </a:r>
          </a:p>
          <a:p>
            <a:pPr algn="ctr"/>
            <a:r>
              <a:rPr lang="pt-BR" sz="2400" dirty="0">
                <a:solidFill>
                  <a:srgbClr val="89F3FD"/>
                </a:solidFill>
              </a:rPr>
              <a:t>Fundamentos da Programação </a:t>
            </a:r>
          </a:p>
        </p:txBody>
      </p:sp>
    </p:spTree>
    <p:extLst>
      <p:ext uri="{BB962C8B-B14F-4D97-AF65-F5344CB8AC3E}">
        <p14:creationId xmlns:p14="http://schemas.microsoft.com/office/powerpoint/2010/main" val="407483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EC62F0-E5E3-41A7-BDCB-CF5CFD4FF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4CFD100-7D14-A724-D2A5-4BD11E5827F5}"/>
              </a:ext>
            </a:extLst>
          </p:cNvPr>
          <p:cNvSpPr/>
          <p:nvPr/>
        </p:nvSpPr>
        <p:spPr>
          <a:xfrm>
            <a:off x="685800" y="2402732"/>
            <a:ext cx="5958191" cy="3774230"/>
          </a:xfrm>
          <a:prstGeom prst="roundRect">
            <a:avLst>
              <a:gd name="adj" fmla="val 6693"/>
            </a:avLst>
          </a:prstGeom>
          <a:solidFill>
            <a:srgbClr val="021022"/>
          </a:solidFill>
          <a:ln>
            <a:solidFill>
              <a:srgbClr val="0210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C32268-A288-D95C-70AC-148FC7073876}"/>
              </a:ext>
            </a:extLst>
          </p:cNvPr>
          <p:cNvSpPr/>
          <p:nvPr/>
        </p:nvSpPr>
        <p:spPr>
          <a:xfrm>
            <a:off x="716607" y="489346"/>
            <a:ext cx="3446831" cy="1077120"/>
          </a:xfrm>
          <a:prstGeom prst="roundRect">
            <a:avLst/>
          </a:prstGeom>
          <a:solidFill>
            <a:srgbClr val="021022"/>
          </a:solidFill>
          <a:ln>
            <a:solidFill>
              <a:srgbClr val="0210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475856-964C-1CD6-93E6-94273629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07" y="489345"/>
            <a:ext cx="3446831" cy="1077121"/>
          </a:xfrm>
        </p:spPr>
        <p:txBody>
          <a:bodyPr/>
          <a:lstStyle/>
          <a:p>
            <a:r>
              <a:rPr lang="pt-BR" dirty="0">
                <a:solidFill>
                  <a:srgbClr val="89F3FD"/>
                </a:solidFill>
              </a:rPr>
              <a:t>Programação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A4A05B-3E5D-7772-3D0E-074C903C8B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402732"/>
            <a:ext cx="5958190" cy="377423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pt-BR" dirty="0">
                <a:solidFill>
                  <a:schemeClr val="bg1"/>
                </a:solidFill>
              </a:rPr>
              <a:t>É o ato de escrever instruções para que a máquina realize algum tipo de processamento;</a:t>
            </a:r>
          </a:p>
          <a:p>
            <a:pPr>
              <a:lnSpc>
                <a:spcPct val="110000"/>
              </a:lnSpc>
            </a:pPr>
            <a:r>
              <a:rPr lang="pt-BR" dirty="0">
                <a:solidFill>
                  <a:schemeClr val="bg1"/>
                </a:solidFill>
              </a:rPr>
              <a:t>O ato de programar, na computação, se refere basicamente à escrita de algoritmos através de códigos, de modo que uma máquina consiga entender e processar todas as tarefas necessárias.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5CA429-AA27-6ED4-34A7-6C4EE005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523" y="895258"/>
            <a:ext cx="3871296" cy="387129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C07B310-8293-7866-EF9E-7858C9A687F1}"/>
              </a:ext>
            </a:extLst>
          </p:cNvPr>
          <p:cNvSpPr/>
          <p:nvPr/>
        </p:nvSpPr>
        <p:spPr>
          <a:xfrm>
            <a:off x="7542182" y="4825234"/>
            <a:ext cx="3446831" cy="281788"/>
          </a:xfrm>
          <a:prstGeom prst="roundRect">
            <a:avLst/>
          </a:prstGeom>
          <a:solidFill>
            <a:srgbClr val="021022"/>
          </a:solidFill>
          <a:ln>
            <a:solidFill>
              <a:srgbClr val="0210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4CA4D334-34E8-0E5D-3551-935B1E33FF3B}"/>
              </a:ext>
            </a:extLst>
          </p:cNvPr>
          <p:cNvSpPr txBox="1">
            <a:spLocks/>
          </p:cNvSpPr>
          <p:nvPr/>
        </p:nvSpPr>
        <p:spPr>
          <a:xfrm>
            <a:off x="7542182" y="4825234"/>
            <a:ext cx="3446831" cy="28178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400" dirty="0">
                <a:solidFill>
                  <a:srgbClr val="89F3FD"/>
                </a:solidFill>
              </a:rPr>
              <a:t>Ada </a:t>
            </a:r>
            <a:r>
              <a:rPr lang="pt-BR" sz="1400" dirty="0" err="1">
                <a:solidFill>
                  <a:srgbClr val="89F3FD"/>
                </a:solidFill>
              </a:rPr>
              <a:t>Lovelace</a:t>
            </a:r>
            <a:r>
              <a:rPr lang="pt-BR" sz="1400" dirty="0">
                <a:solidFill>
                  <a:srgbClr val="89F3FD"/>
                </a:solidFill>
              </a:rPr>
              <a:t> (1815 – 1852)</a:t>
            </a:r>
          </a:p>
        </p:txBody>
      </p:sp>
    </p:spTree>
    <p:extLst>
      <p:ext uri="{BB962C8B-B14F-4D97-AF65-F5344CB8AC3E}">
        <p14:creationId xmlns:p14="http://schemas.microsoft.com/office/powerpoint/2010/main" val="106947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58214-4C41-6A27-8BF8-67CA00B90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F330C4-7E84-6276-0351-F0AECF4643D1}"/>
              </a:ext>
            </a:extLst>
          </p:cNvPr>
          <p:cNvSpPr/>
          <p:nvPr/>
        </p:nvSpPr>
        <p:spPr>
          <a:xfrm>
            <a:off x="685800" y="5367799"/>
            <a:ext cx="7948309" cy="800609"/>
          </a:xfrm>
          <a:prstGeom prst="roundRect">
            <a:avLst>
              <a:gd name="adj" fmla="val 6693"/>
            </a:avLst>
          </a:prstGeom>
          <a:solidFill>
            <a:srgbClr val="021022"/>
          </a:solidFill>
          <a:ln>
            <a:solidFill>
              <a:srgbClr val="0210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7AE93D0-E1A5-713A-8354-165C8C3EAC42}"/>
              </a:ext>
            </a:extLst>
          </p:cNvPr>
          <p:cNvSpPr/>
          <p:nvPr/>
        </p:nvSpPr>
        <p:spPr>
          <a:xfrm>
            <a:off x="685800" y="2536993"/>
            <a:ext cx="5958191" cy="1738313"/>
          </a:xfrm>
          <a:prstGeom prst="roundRect">
            <a:avLst>
              <a:gd name="adj" fmla="val 6693"/>
            </a:avLst>
          </a:prstGeom>
          <a:solidFill>
            <a:srgbClr val="021022"/>
          </a:solidFill>
          <a:ln>
            <a:solidFill>
              <a:srgbClr val="0210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3F34D0-57B0-1658-1BD2-06B57323F939}"/>
              </a:ext>
            </a:extLst>
          </p:cNvPr>
          <p:cNvSpPr/>
          <p:nvPr/>
        </p:nvSpPr>
        <p:spPr>
          <a:xfrm>
            <a:off x="716607" y="489346"/>
            <a:ext cx="5509095" cy="1077120"/>
          </a:xfrm>
          <a:prstGeom prst="roundRect">
            <a:avLst/>
          </a:prstGeom>
          <a:solidFill>
            <a:srgbClr val="021022"/>
          </a:solidFill>
          <a:ln>
            <a:solidFill>
              <a:srgbClr val="0210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379A17-4772-5BFC-8395-C00CEEFC1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07" y="489346"/>
            <a:ext cx="5509095" cy="107712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89F3FD"/>
                </a:solidFill>
              </a:rPr>
              <a:t>O que é um programa?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96BACF-BE10-4C32-0A5D-CAB3DF735D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536992"/>
            <a:ext cx="5958190" cy="173831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pt-BR" dirty="0">
                <a:solidFill>
                  <a:schemeClr val="bg1"/>
                </a:solidFill>
              </a:rPr>
              <a:t>Todo o conjunto de regras e instruções executadas pelo computador forma um programa computacional.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59E1E-D4D0-1ABF-E52A-796B9DF31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799" y="5367799"/>
            <a:ext cx="7948309" cy="800609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pt-BR" sz="2400" dirty="0">
                <a:hlinkClick r:id="rId3"/>
              </a:rPr>
              <a:t>https://www.youtube.com/watch?v=pdhqwbUWf4U</a:t>
            </a:r>
            <a:r>
              <a:rPr lang="pt-BR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B6A4B3-8717-BFC9-A37F-D4E2ECAFE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584" y="306440"/>
            <a:ext cx="4750340" cy="478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9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AE1033-9866-AD11-9FC9-1AA6D6172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326DFD-DD99-D37C-D2FC-C741FB10934E}"/>
              </a:ext>
            </a:extLst>
          </p:cNvPr>
          <p:cNvSpPr/>
          <p:nvPr/>
        </p:nvSpPr>
        <p:spPr>
          <a:xfrm>
            <a:off x="716607" y="1798460"/>
            <a:ext cx="11267870" cy="1832018"/>
          </a:xfrm>
          <a:prstGeom prst="roundRect">
            <a:avLst>
              <a:gd name="adj" fmla="val 6693"/>
            </a:avLst>
          </a:prstGeom>
          <a:solidFill>
            <a:srgbClr val="021022"/>
          </a:solidFill>
          <a:ln>
            <a:solidFill>
              <a:srgbClr val="0210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7F612B-9C98-58A4-ECBF-3C2280E57C25}"/>
              </a:ext>
            </a:extLst>
          </p:cNvPr>
          <p:cNvSpPr/>
          <p:nvPr/>
        </p:nvSpPr>
        <p:spPr>
          <a:xfrm>
            <a:off x="716607" y="489346"/>
            <a:ext cx="5509095" cy="1077120"/>
          </a:xfrm>
          <a:prstGeom prst="roundRect">
            <a:avLst/>
          </a:prstGeom>
          <a:solidFill>
            <a:srgbClr val="021022"/>
          </a:solidFill>
          <a:ln>
            <a:solidFill>
              <a:srgbClr val="0210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C7151C-AF70-7B71-9CFD-8FA10B6C1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07" y="489346"/>
            <a:ext cx="5509095" cy="107712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89F3FD"/>
                </a:solidFill>
              </a:rPr>
              <a:t>O que é um Algoritmo?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336C93-0B41-B2CB-7DBC-3F1EE98F8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6607" y="1798460"/>
            <a:ext cx="11267870" cy="183201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dirty="0">
                <a:solidFill>
                  <a:srgbClr val="89F3FD"/>
                </a:solidFill>
              </a:rPr>
              <a:t>Algoritmos são sequências de passos que seguimos com a intenção de atingir um objetivo, pode ser desde atravessar uma rua, fazer um bolo ou definir qual critério usar para aprovar ou reprovar um aluno, por exemplo.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8D31F3-C116-B74E-59F2-844F5A428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007" y="3737562"/>
            <a:ext cx="4229986" cy="26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9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76030A-8E18-1C8D-5F32-73237CDA4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930495-5EB8-B736-D8AB-975FD2E9EB22}"/>
              </a:ext>
            </a:extLst>
          </p:cNvPr>
          <p:cNvSpPr/>
          <p:nvPr/>
        </p:nvSpPr>
        <p:spPr>
          <a:xfrm>
            <a:off x="716607" y="1798460"/>
            <a:ext cx="11267870" cy="1435983"/>
          </a:xfrm>
          <a:prstGeom prst="roundRect">
            <a:avLst>
              <a:gd name="adj" fmla="val 6693"/>
            </a:avLst>
          </a:prstGeom>
          <a:solidFill>
            <a:srgbClr val="021022"/>
          </a:solidFill>
          <a:ln>
            <a:solidFill>
              <a:srgbClr val="0210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11B5049-A8A4-9E01-2A1B-4A62C2FFDE76}"/>
              </a:ext>
            </a:extLst>
          </p:cNvPr>
          <p:cNvSpPr/>
          <p:nvPr/>
        </p:nvSpPr>
        <p:spPr>
          <a:xfrm>
            <a:off x="716607" y="489346"/>
            <a:ext cx="7999376" cy="1077120"/>
          </a:xfrm>
          <a:prstGeom prst="roundRect">
            <a:avLst/>
          </a:prstGeom>
          <a:solidFill>
            <a:srgbClr val="021022"/>
          </a:solidFill>
          <a:ln>
            <a:solidFill>
              <a:srgbClr val="0210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04DF9B-66D1-3AA7-0BEF-476B3C31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07" y="489346"/>
            <a:ext cx="7727002" cy="107712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89F3FD"/>
                </a:solidFill>
              </a:rPr>
              <a:t>Como representar um Algoritmo?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294923-CE6F-C538-7DD3-438A46B1D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6607" y="1812277"/>
            <a:ext cx="11267870" cy="14221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dirty="0">
                <a:solidFill>
                  <a:schemeClr val="bg1"/>
                </a:solidFill>
              </a:rPr>
              <a:t>Existem algumas maneiras de representar algoritmos, que entram como um passo de preparação antes da programação. Vamos usar como exemplo um algoritmo de cálculo da média: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021FA-1614-0565-23DE-850A60AA6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692" y="3429000"/>
            <a:ext cx="9763699" cy="28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57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956346-7921-755C-67C8-F317E6448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DACC2D-6004-5B22-C213-AC9FD739A77D}"/>
              </a:ext>
            </a:extLst>
          </p:cNvPr>
          <p:cNvSpPr/>
          <p:nvPr/>
        </p:nvSpPr>
        <p:spPr>
          <a:xfrm>
            <a:off x="298317" y="1798460"/>
            <a:ext cx="4516874" cy="3824127"/>
          </a:xfrm>
          <a:prstGeom prst="roundRect">
            <a:avLst>
              <a:gd name="adj" fmla="val 6693"/>
            </a:avLst>
          </a:prstGeom>
          <a:solidFill>
            <a:srgbClr val="021022"/>
          </a:solidFill>
          <a:ln>
            <a:solidFill>
              <a:srgbClr val="0210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300E61-37F3-B40B-50D0-0439CDEE3D16}"/>
              </a:ext>
            </a:extLst>
          </p:cNvPr>
          <p:cNvSpPr/>
          <p:nvPr/>
        </p:nvSpPr>
        <p:spPr>
          <a:xfrm>
            <a:off x="716607" y="489346"/>
            <a:ext cx="5379393" cy="1077120"/>
          </a:xfrm>
          <a:prstGeom prst="roundRect">
            <a:avLst/>
          </a:prstGeom>
          <a:solidFill>
            <a:srgbClr val="021022"/>
          </a:solidFill>
          <a:ln>
            <a:solidFill>
              <a:srgbClr val="0210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8241C6-4C11-0D8E-C4B9-41884F744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07" y="489346"/>
            <a:ext cx="5178355" cy="107712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89F3FD"/>
                </a:solidFill>
              </a:rPr>
              <a:t>Algoritmo Fluxograma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D515DE-F3AD-E8C5-37E0-501310816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8317" y="1812277"/>
            <a:ext cx="4332048" cy="381031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t-BR" dirty="0">
                <a:solidFill>
                  <a:schemeClr val="bg1"/>
                </a:solidFill>
              </a:rPr>
              <a:t>Note que, na forma de um texto narrativo, ou mesmo nas outras formas de representação, é desejado que o algoritmo seja objetivo e preciso na descrição de cada passo.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dirty="0">
                <a:solidFill>
                  <a:schemeClr val="bg1"/>
                </a:solidFill>
              </a:rPr>
              <a:t>Existe também a opção de usar um modelo visual, como um fluxograma, veja na imagem ao lado: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707D3D-CDDB-9E55-AA50-1AD5349A4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804" y="1687175"/>
            <a:ext cx="7070325" cy="404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7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E2D29B-B9C3-B7A8-9DD6-6BD836B59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C84582-FBF5-16CC-84B8-DA308795BD2E}"/>
              </a:ext>
            </a:extLst>
          </p:cNvPr>
          <p:cNvSpPr/>
          <p:nvPr/>
        </p:nvSpPr>
        <p:spPr>
          <a:xfrm>
            <a:off x="298316" y="1798460"/>
            <a:ext cx="6044117" cy="3824127"/>
          </a:xfrm>
          <a:prstGeom prst="roundRect">
            <a:avLst>
              <a:gd name="adj" fmla="val 6693"/>
            </a:avLst>
          </a:prstGeom>
          <a:solidFill>
            <a:srgbClr val="021022"/>
          </a:solidFill>
          <a:ln>
            <a:solidFill>
              <a:srgbClr val="0210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231537C-388A-AEB8-1FD8-EB8F95BD9EDC}"/>
              </a:ext>
            </a:extLst>
          </p:cNvPr>
          <p:cNvSpPr/>
          <p:nvPr/>
        </p:nvSpPr>
        <p:spPr>
          <a:xfrm>
            <a:off x="716607" y="489346"/>
            <a:ext cx="7639453" cy="1077120"/>
          </a:xfrm>
          <a:prstGeom prst="roundRect">
            <a:avLst/>
          </a:prstGeom>
          <a:solidFill>
            <a:srgbClr val="021022"/>
          </a:solidFill>
          <a:ln>
            <a:solidFill>
              <a:srgbClr val="0210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28AD73-54F5-B729-910B-F02A98350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07" y="489346"/>
            <a:ext cx="7639453" cy="107712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89F3FD"/>
                </a:solidFill>
              </a:rPr>
              <a:t>Algoritmo </a:t>
            </a:r>
            <a:r>
              <a:rPr lang="pt-BR" dirty="0" err="1">
                <a:solidFill>
                  <a:srgbClr val="89F3FD"/>
                </a:solidFill>
              </a:rPr>
              <a:t>Pseudo-Linguagem</a:t>
            </a:r>
            <a:endParaRPr lang="pt-BR" dirty="0">
              <a:solidFill>
                <a:srgbClr val="89F3FD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7EB531-E4BD-B3DE-B724-4D13DD444A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8317" y="1812277"/>
            <a:ext cx="6044116" cy="381031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solidFill>
                  <a:schemeClr val="bg1"/>
                </a:solidFill>
              </a:rPr>
              <a:t>Nesta escrevemos em português (também chamado de português estruturado) sem ambiguidades e sem toda a rigidez de uma linguagem de programação.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solidFill>
                  <a:schemeClr val="bg1"/>
                </a:solidFill>
              </a:rPr>
              <a:t>Importante notar que um </a:t>
            </a:r>
            <a:r>
              <a:rPr lang="pt-BR" dirty="0" err="1">
                <a:solidFill>
                  <a:schemeClr val="bg1"/>
                </a:solidFill>
              </a:rPr>
              <a:t>pseudo-código</a:t>
            </a:r>
            <a:r>
              <a:rPr lang="pt-BR" dirty="0">
                <a:solidFill>
                  <a:schemeClr val="bg1"/>
                </a:solidFill>
              </a:rPr>
              <a:t> é escrito com frases que correspondem a estruturas utilizadas em uma linguagem de programação.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BBFDF9-968A-9307-22CD-2F073FC5A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481" y="1798460"/>
            <a:ext cx="3650775" cy="416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12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2E4B59-9D84-64F9-72B7-9A2CAE0EF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FA2795-FCC5-7F98-F94C-13728B90F974}"/>
              </a:ext>
            </a:extLst>
          </p:cNvPr>
          <p:cNvSpPr/>
          <p:nvPr/>
        </p:nvSpPr>
        <p:spPr>
          <a:xfrm>
            <a:off x="298316" y="1798460"/>
            <a:ext cx="6044117" cy="3824127"/>
          </a:xfrm>
          <a:prstGeom prst="roundRect">
            <a:avLst>
              <a:gd name="adj" fmla="val 6693"/>
            </a:avLst>
          </a:prstGeom>
          <a:solidFill>
            <a:srgbClr val="021022"/>
          </a:solidFill>
          <a:ln>
            <a:solidFill>
              <a:srgbClr val="0210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180E207-2AEF-65CD-04AB-9968DBE51400}"/>
              </a:ext>
            </a:extLst>
          </p:cNvPr>
          <p:cNvSpPr/>
          <p:nvPr/>
        </p:nvSpPr>
        <p:spPr>
          <a:xfrm>
            <a:off x="716607" y="489346"/>
            <a:ext cx="7639453" cy="1077120"/>
          </a:xfrm>
          <a:prstGeom prst="roundRect">
            <a:avLst/>
          </a:prstGeom>
          <a:solidFill>
            <a:srgbClr val="021022"/>
          </a:solidFill>
          <a:ln>
            <a:solidFill>
              <a:srgbClr val="0210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29A85C-1E8B-98A7-FFF1-40B507D61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07" y="489346"/>
            <a:ext cx="7639453" cy="107712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89F3FD"/>
                </a:solidFill>
              </a:rPr>
              <a:t>Lógica de Programação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BD74BA-33DB-B412-1D3F-0DF5B5030F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8317" y="1812277"/>
            <a:ext cx="6044116" cy="381031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solidFill>
                  <a:schemeClr val="bg1"/>
                </a:solidFill>
              </a:rPr>
              <a:t>Na lógica de programação é onde aplicamos todos os conceitos de algoritmos, a definição do passo a passo e transferimos toda a lógica do algoritmo desenvolvido para uma linguagem de programação.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solidFill>
                  <a:schemeClr val="bg1"/>
                </a:solidFill>
              </a:rPr>
              <a:t>Em linhas gerais, lógica de programação é </a:t>
            </a:r>
            <a:r>
              <a:rPr lang="pt-BR" b="1" dirty="0">
                <a:solidFill>
                  <a:schemeClr val="bg1"/>
                </a:solidFill>
              </a:rPr>
              <a:t>todo conjunto de regras e conceitos que precisamos aplicar para criar códigos que serão interpretados e executados por um computador.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845F07-11EF-89BD-499B-E2E77317B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149" y="2171977"/>
            <a:ext cx="4522033" cy="34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04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B448EC-53E7-CE5E-3A34-4D0AB0902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046BA5-DBC7-A6CD-A05F-A3FE3BD3D2B3}"/>
              </a:ext>
            </a:extLst>
          </p:cNvPr>
          <p:cNvSpPr/>
          <p:nvPr/>
        </p:nvSpPr>
        <p:spPr>
          <a:xfrm>
            <a:off x="298316" y="1798460"/>
            <a:ext cx="6044117" cy="3824127"/>
          </a:xfrm>
          <a:prstGeom prst="roundRect">
            <a:avLst>
              <a:gd name="adj" fmla="val 6693"/>
            </a:avLst>
          </a:prstGeom>
          <a:solidFill>
            <a:srgbClr val="021022"/>
          </a:solidFill>
          <a:ln>
            <a:solidFill>
              <a:srgbClr val="0210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8147E8-8D5F-ADAB-4BAC-1B03F2745418}"/>
              </a:ext>
            </a:extLst>
          </p:cNvPr>
          <p:cNvSpPr/>
          <p:nvPr/>
        </p:nvSpPr>
        <p:spPr>
          <a:xfrm>
            <a:off x="716607" y="489346"/>
            <a:ext cx="9740627" cy="1077120"/>
          </a:xfrm>
          <a:prstGeom prst="roundRect">
            <a:avLst/>
          </a:prstGeom>
          <a:solidFill>
            <a:srgbClr val="021022"/>
          </a:solidFill>
          <a:ln>
            <a:solidFill>
              <a:srgbClr val="0210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DFAF94-1B89-36B7-D85B-789B4C4FF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07" y="489346"/>
            <a:ext cx="9672533" cy="107712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89F3FD"/>
                </a:solidFill>
              </a:rPr>
              <a:t>Lógica de Programação – O que é preciso?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2926EF-AF42-E2B0-1D27-E8B6BABF1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8317" y="1812277"/>
            <a:ext cx="6044116" cy="381031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>
                <a:solidFill>
                  <a:schemeClr val="bg1"/>
                </a:solidFill>
              </a:rPr>
              <a:t>Para conseguirmos o objetivo de instruir o computador a fazer alguma coisa, precisamos de uma linguagem de programação, que é um meio estruturado para passar instruções para a máquina.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dirty="0">
                <a:solidFill>
                  <a:schemeClr val="bg1"/>
                </a:solidFill>
              </a:rPr>
              <a:t>Para fazer isso, temos à disposição uma gama muito grande de linguagens como: C, Java, PHP, Python, </a:t>
            </a:r>
            <a:r>
              <a:rPr lang="pt-BR" dirty="0" err="1">
                <a:solidFill>
                  <a:schemeClr val="bg1"/>
                </a:solidFill>
              </a:rPr>
              <a:t>JavaScript</a:t>
            </a:r>
            <a:r>
              <a:rPr lang="pt-BR" dirty="0">
                <a:solidFill>
                  <a:schemeClr val="bg1"/>
                </a:solidFill>
              </a:rPr>
              <a:t>, entre outras. Cada uma delas tem suas características, particularidades e cenários de aplicação.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1AF9C8-94BC-2767-0ED3-972D8A9E7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626" y="2071991"/>
            <a:ext cx="5309057" cy="29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4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440</Words>
  <Application>Microsoft Office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Aulas Senac</vt:lpstr>
      <vt:lpstr>Programação</vt:lpstr>
      <vt:lpstr>O que é um programa?</vt:lpstr>
      <vt:lpstr>O que é um Algoritmo?</vt:lpstr>
      <vt:lpstr>Como representar um Algoritmo?</vt:lpstr>
      <vt:lpstr>Algoritmo Fluxograma</vt:lpstr>
      <vt:lpstr>Algoritmo Pseudo-Linguagem</vt:lpstr>
      <vt:lpstr>Lógica de Programação</vt:lpstr>
      <vt:lpstr>Lógica de Programação – O que é preciso?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Pablo Garcia</dc:creator>
  <cp:lastModifiedBy>Pablo Garcia</cp:lastModifiedBy>
  <cp:revision>1</cp:revision>
  <dcterms:created xsi:type="dcterms:W3CDTF">2024-10-07T15:13:07Z</dcterms:created>
  <dcterms:modified xsi:type="dcterms:W3CDTF">2024-10-10T02:31:20Z</dcterms:modified>
</cp:coreProperties>
</file>